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82" r:id="rId5"/>
    <p:sldId id="283" r:id="rId6"/>
    <p:sldId id="284" r:id="rId7"/>
    <p:sldId id="280" r:id="rId8"/>
    <p:sldId id="279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FF"/>
    <a:srgbClr val="99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A49D2F-4BB3-43C0-BF7B-7632859B710B}" type="doc">
      <dgm:prSet loTypeId="urn:microsoft.com/office/officeart/2005/8/layout/hList9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en-US"/>
        </a:p>
      </dgm:t>
    </dgm:pt>
    <dgm:pt modelId="{7CEF1A88-E9E3-499F-B56C-E7F0D4C08AB0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CT TNS</a:t>
          </a:r>
          <a:endParaRPr lang="en-US" dirty="0"/>
        </a:p>
      </dgm:t>
    </dgm:pt>
    <dgm:pt modelId="{73EC71C3-A6BA-4404-A340-16B3EA901BD3}" type="parTrans" cxnId="{09D17E14-9735-418A-9AC3-6BB0E9CF1758}">
      <dgm:prSet/>
      <dgm:spPr/>
      <dgm:t>
        <a:bodyPr/>
        <a:lstStyle/>
        <a:p>
          <a:endParaRPr lang="en-US"/>
        </a:p>
      </dgm:t>
    </dgm:pt>
    <dgm:pt modelId="{430360D4-4DE5-4CE8-9761-B67AF206336A}" type="sibTrans" cxnId="{09D17E14-9735-418A-9AC3-6BB0E9CF1758}">
      <dgm:prSet/>
      <dgm:spPr/>
      <dgm:t>
        <a:bodyPr/>
        <a:lstStyle/>
        <a:p>
          <a:endParaRPr lang="en-US"/>
        </a:p>
      </dgm:t>
    </dgm:pt>
    <dgm:pt modelId="{1DB6534F-9F3A-48F2-89B7-7F0B0812419D}">
      <dgm:prSet phldrT="[Text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dirty="0" smtClean="0"/>
            <a:t>CT TNS</a:t>
          </a:r>
          <a:endParaRPr lang="en-US" dirty="0"/>
        </a:p>
      </dgm:t>
    </dgm:pt>
    <dgm:pt modelId="{97F7512D-2D33-4C6B-973C-C22F3C00BA73}" type="parTrans" cxnId="{07AC1943-3BCE-4ABF-B3F5-28609D726393}">
      <dgm:prSet/>
      <dgm:spPr/>
      <dgm:t>
        <a:bodyPr/>
        <a:lstStyle/>
        <a:p>
          <a:endParaRPr lang="en-US"/>
        </a:p>
      </dgm:t>
    </dgm:pt>
    <dgm:pt modelId="{9A3B6224-BBBE-440D-8368-ABB43242D143}" type="sibTrans" cxnId="{07AC1943-3BCE-4ABF-B3F5-28609D726393}">
      <dgm:prSet/>
      <dgm:spPr/>
      <dgm:t>
        <a:bodyPr/>
        <a:lstStyle/>
        <a:p>
          <a:endParaRPr lang="en-US"/>
        </a:p>
      </dgm:t>
    </dgm:pt>
    <dgm:pt modelId="{21A06DA0-0577-4B0B-8C28-7D7F60FA5AD9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2400" dirty="0" smtClean="0"/>
            <a:t>GRANHABYV CONSTRUCCIONES SL GRANADA , SPANIA </a:t>
          </a:r>
          <a:endParaRPr lang="en-US" sz="2400" dirty="0"/>
        </a:p>
      </dgm:t>
    </dgm:pt>
    <dgm:pt modelId="{53A76662-1525-49B8-AE94-9ED0E6AB21FB}" type="parTrans" cxnId="{00627751-A3A4-43A0-B302-38F7ACF1CA10}">
      <dgm:prSet/>
      <dgm:spPr/>
      <dgm:t>
        <a:bodyPr/>
        <a:lstStyle/>
        <a:p>
          <a:endParaRPr lang="en-US"/>
        </a:p>
      </dgm:t>
    </dgm:pt>
    <dgm:pt modelId="{C16A6DD8-F470-45C3-A51A-5EDA76CE27E4}" type="sibTrans" cxnId="{00627751-A3A4-43A0-B302-38F7ACF1CA10}">
      <dgm:prSet/>
      <dgm:spPr/>
      <dgm:t>
        <a:bodyPr/>
        <a:lstStyle/>
        <a:p>
          <a:endParaRPr lang="en-US"/>
        </a:p>
      </dgm:t>
    </dgm:pt>
    <dgm:pt modelId="{09A33625-8E96-4592-84F5-49045AF56CD3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o-RO" sz="2400" kern="100" normalizeH="0" baseline="0" dirty="0" smtClean="0"/>
            <a:t>1. </a:t>
          </a:r>
          <a:r>
            <a:rPr lang="en-US" sz="2400" kern="100" normalizeH="0" baseline="0" dirty="0" smtClean="0"/>
            <a:t>FERSIL-CONSTRUÇÃO </a:t>
          </a:r>
          <a:r>
            <a:rPr lang="ro-RO" sz="2400" kern="100" normalizeH="0" baseline="0" dirty="0" smtClean="0"/>
            <a:t> </a:t>
          </a:r>
          <a:r>
            <a:rPr lang="en-US" sz="2400" kern="100" normalizeH="0" baseline="0" dirty="0" smtClean="0"/>
            <a:t>CIVIL E</a:t>
          </a:r>
          <a:r>
            <a:rPr lang="ro-RO" sz="2400" kern="100" normalizeH="0" baseline="0" dirty="0" smtClean="0"/>
            <a:t> </a:t>
          </a:r>
          <a:r>
            <a:rPr lang="en-US" sz="2400" kern="100" normalizeH="0" baseline="0" dirty="0" smtClean="0"/>
            <a:t>COMPRA E VENDA DE</a:t>
          </a:r>
          <a:r>
            <a:rPr lang="ro-RO" sz="2400" kern="100" normalizeH="0" baseline="0" dirty="0" smtClean="0"/>
            <a:t> </a:t>
          </a:r>
          <a:r>
            <a:rPr lang="en-US" sz="2400" kern="100" normalizeH="0" baseline="0" dirty="0" smtClean="0"/>
            <a:t>PROPRIEDADES</a:t>
          </a:r>
          <a:r>
            <a:rPr lang="ro-RO" sz="2400" kern="100" normalizeH="0" baseline="0" dirty="0" smtClean="0"/>
            <a:t> LDA</a:t>
          </a:r>
          <a:r>
            <a:rPr lang="en-US" sz="2400" kern="100" normalizeH="0" baseline="0" dirty="0" smtClean="0"/>
            <a:t>, </a:t>
          </a:r>
          <a:endParaRPr lang="ro-RO" sz="2400" kern="100" normalizeH="0" baseline="0" dirty="0" smtClean="0"/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en-US" sz="2400" kern="100" normalizeH="0" baseline="0" dirty="0" smtClean="0"/>
            <a:t>BARCELOS ,PORTUGALIA</a:t>
          </a:r>
          <a:endParaRPr lang="ro-RO" sz="2400" kern="100" normalizeH="0" baseline="0" dirty="0" smtClean="0"/>
        </a:p>
        <a:p>
          <a:pPr algn="l">
            <a:lnSpc>
              <a:spcPct val="90000"/>
            </a:lnSpc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gm:t>
    </dgm:pt>
    <dgm:pt modelId="{1E7107BB-B93C-4176-852C-2113D81A2F7B}" type="parTrans" cxnId="{69DCE9A2-EB49-4CBF-8505-6F7681DD116D}">
      <dgm:prSet/>
      <dgm:spPr/>
      <dgm:t>
        <a:bodyPr/>
        <a:lstStyle/>
        <a:p>
          <a:endParaRPr lang="en-US"/>
        </a:p>
      </dgm:t>
    </dgm:pt>
    <dgm:pt modelId="{B5102705-5CA9-4C7D-9093-F0F24F9DCF9C}" type="sibTrans" cxnId="{69DCE9A2-EB49-4CBF-8505-6F7681DD116D}">
      <dgm:prSet/>
      <dgm:spPr/>
      <dgm:t>
        <a:bodyPr/>
        <a:lstStyle/>
        <a:p>
          <a:endParaRPr lang="en-US"/>
        </a:p>
      </dgm:t>
    </dgm:pt>
    <dgm:pt modelId="{06741CF4-8151-4C66-92AB-5DBA8C05F9D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sz="2400" dirty="0" smtClean="0"/>
            <a:t>2. </a:t>
          </a:r>
          <a:r>
            <a:rPr lang="en-US" sz="2400" dirty="0" smtClean="0"/>
            <a:t>VASCOMATOS UNIPESSOAL L</a:t>
          </a:r>
          <a:r>
            <a:rPr lang="ro-RO" sz="2400" dirty="0" smtClean="0"/>
            <a:t>DA,</a:t>
          </a:r>
          <a:r>
            <a:rPr lang="en-US" sz="2400" dirty="0" err="1" smtClean="0"/>
            <a:t>Barcelos,Portugalia</a:t>
          </a:r>
          <a:endParaRPr lang="en-US" sz="2400" dirty="0" smtClean="0"/>
        </a:p>
      </dgm:t>
    </dgm:pt>
    <dgm:pt modelId="{A192101E-B0B4-4CC6-B777-706F3D66F024}" type="parTrans" cxnId="{2C448102-3075-4228-B660-BA0C932EFA00}">
      <dgm:prSet/>
      <dgm:spPr/>
      <dgm:t>
        <a:bodyPr/>
        <a:lstStyle/>
        <a:p>
          <a:endParaRPr lang="en-US"/>
        </a:p>
      </dgm:t>
    </dgm:pt>
    <dgm:pt modelId="{72D7399B-97E5-4820-A11D-0EA0DB3C9F3A}" type="sibTrans" cxnId="{2C448102-3075-4228-B660-BA0C932EFA00}">
      <dgm:prSet/>
      <dgm:spPr/>
      <dgm:t>
        <a:bodyPr/>
        <a:lstStyle/>
        <a:p>
          <a:endParaRPr lang="en-US"/>
        </a:p>
      </dgm:t>
    </dgm:pt>
    <dgm:pt modelId="{C6570F65-FBEA-4EBB-BA58-6F32E8CAF2F6}" type="pres">
      <dgm:prSet presAssocID="{B6A49D2F-4BB3-43C0-BF7B-7632859B710B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FAC010A-F4A5-44E4-A4F6-3122DC1B4819}" type="pres">
      <dgm:prSet presAssocID="{7CEF1A88-E9E3-499F-B56C-E7F0D4C08AB0}" presName="posSpace" presStyleCnt="0"/>
      <dgm:spPr/>
    </dgm:pt>
    <dgm:pt modelId="{83A1E67A-D4B7-4274-B5E6-ABF370EB8C40}" type="pres">
      <dgm:prSet presAssocID="{7CEF1A88-E9E3-499F-B56C-E7F0D4C08AB0}" presName="vertFlow" presStyleCnt="0"/>
      <dgm:spPr/>
    </dgm:pt>
    <dgm:pt modelId="{F59CBC19-46DA-45F7-B2F2-F9444B5A5160}" type="pres">
      <dgm:prSet presAssocID="{7CEF1A88-E9E3-499F-B56C-E7F0D4C08AB0}" presName="topSpace" presStyleCnt="0"/>
      <dgm:spPr/>
    </dgm:pt>
    <dgm:pt modelId="{E649737C-D5F5-4D53-BCBF-C0B70204C9B7}" type="pres">
      <dgm:prSet presAssocID="{7CEF1A88-E9E3-499F-B56C-E7F0D4C08AB0}" presName="firstComp" presStyleCnt="0"/>
      <dgm:spPr/>
    </dgm:pt>
    <dgm:pt modelId="{3B28AADE-99B6-473C-9B37-A69F5E1A1A79}" type="pres">
      <dgm:prSet presAssocID="{7CEF1A88-E9E3-499F-B56C-E7F0D4C08AB0}" presName="firstChild" presStyleLbl="bgAccFollowNode1" presStyleIdx="0" presStyleCnt="3" custScaleX="137459" custScaleY="117025" custLinFactNeighborX="-14402" custLinFactNeighborY="46416"/>
      <dgm:spPr/>
      <dgm:t>
        <a:bodyPr/>
        <a:lstStyle/>
        <a:p>
          <a:endParaRPr lang="en-US"/>
        </a:p>
      </dgm:t>
    </dgm:pt>
    <dgm:pt modelId="{1EFDCE90-090C-4CD5-88C2-7B2B564CD576}" type="pres">
      <dgm:prSet presAssocID="{7CEF1A88-E9E3-499F-B56C-E7F0D4C08AB0}" presName="firstChildTx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EFC98D-4B1B-448F-ADF1-8D1F2DC346B9}" type="pres">
      <dgm:prSet presAssocID="{7CEF1A88-E9E3-499F-B56C-E7F0D4C08AB0}" presName="negSpace" presStyleCnt="0"/>
      <dgm:spPr/>
    </dgm:pt>
    <dgm:pt modelId="{7579D8A2-FCFB-4BEF-896E-ADCAFB190CAA}" type="pres">
      <dgm:prSet presAssocID="{7CEF1A88-E9E3-499F-B56C-E7F0D4C08AB0}" presName="circle" presStyleLbl="node1" presStyleIdx="0" presStyleCnt="2" custLinFactX="-10720" custLinFactNeighborX="-100000" custLinFactNeighborY="-6475"/>
      <dgm:spPr/>
      <dgm:t>
        <a:bodyPr/>
        <a:lstStyle/>
        <a:p>
          <a:endParaRPr lang="en-US"/>
        </a:p>
      </dgm:t>
    </dgm:pt>
    <dgm:pt modelId="{FE445EFA-23D0-4010-B825-C5D0F77EE100}" type="pres">
      <dgm:prSet presAssocID="{430360D4-4DE5-4CE8-9761-B67AF206336A}" presName="transSpace" presStyleCnt="0"/>
      <dgm:spPr/>
    </dgm:pt>
    <dgm:pt modelId="{0D1FD740-4E31-4920-A856-C68E97F03441}" type="pres">
      <dgm:prSet presAssocID="{1DB6534F-9F3A-48F2-89B7-7F0B0812419D}" presName="posSpace" presStyleCnt="0"/>
      <dgm:spPr/>
    </dgm:pt>
    <dgm:pt modelId="{8F2FE6E2-35C3-4574-9E1B-2928EBA35439}" type="pres">
      <dgm:prSet presAssocID="{1DB6534F-9F3A-48F2-89B7-7F0B0812419D}" presName="vertFlow" presStyleCnt="0"/>
      <dgm:spPr/>
    </dgm:pt>
    <dgm:pt modelId="{9C363924-E032-4A3A-B80C-733CCC61069C}" type="pres">
      <dgm:prSet presAssocID="{1DB6534F-9F3A-48F2-89B7-7F0B0812419D}" presName="topSpace" presStyleCnt="0"/>
      <dgm:spPr/>
    </dgm:pt>
    <dgm:pt modelId="{5EC36B9D-721D-4859-B0F8-34B15F661DC9}" type="pres">
      <dgm:prSet presAssocID="{1DB6534F-9F3A-48F2-89B7-7F0B0812419D}" presName="firstComp" presStyleCnt="0"/>
      <dgm:spPr/>
    </dgm:pt>
    <dgm:pt modelId="{4325DA5F-EAF7-40B7-8443-927FF95651D2}" type="pres">
      <dgm:prSet presAssocID="{1DB6534F-9F3A-48F2-89B7-7F0B0812419D}" presName="firstChild" presStyleLbl="bgAccFollowNode1" presStyleIdx="1" presStyleCnt="3" custScaleX="155665" custScaleY="132709" custLinFactNeighborX="-27441" custLinFactNeighborY="-1046"/>
      <dgm:spPr/>
      <dgm:t>
        <a:bodyPr/>
        <a:lstStyle/>
        <a:p>
          <a:endParaRPr lang="en-US"/>
        </a:p>
      </dgm:t>
    </dgm:pt>
    <dgm:pt modelId="{4F35C146-0660-4218-B6F1-5367EEDE9C12}" type="pres">
      <dgm:prSet presAssocID="{1DB6534F-9F3A-48F2-89B7-7F0B0812419D}" presName="firstChildTx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64F8E-33E8-4589-A721-92A0765FB667}" type="pres">
      <dgm:prSet presAssocID="{06741CF4-8151-4C66-92AB-5DBA8C05F9DC}" presName="comp" presStyleCnt="0"/>
      <dgm:spPr/>
    </dgm:pt>
    <dgm:pt modelId="{2A90672F-9636-4C91-8FF7-F71FB576B373}" type="pres">
      <dgm:prSet presAssocID="{06741CF4-8151-4C66-92AB-5DBA8C05F9DC}" presName="child" presStyleLbl="bgAccFollowNode1" presStyleIdx="2" presStyleCnt="3" custScaleX="153612" custLinFactNeighborX="-27995" custLinFactNeighborY="-3874"/>
      <dgm:spPr/>
      <dgm:t>
        <a:bodyPr/>
        <a:lstStyle/>
        <a:p>
          <a:endParaRPr lang="en-US"/>
        </a:p>
      </dgm:t>
    </dgm:pt>
    <dgm:pt modelId="{F49515E2-26BA-40F0-B723-85C1D143060F}" type="pres">
      <dgm:prSet presAssocID="{06741CF4-8151-4C66-92AB-5DBA8C05F9DC}" presName="childTx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651192-FDD3-4471-8253-93F4FAA21D9A}" type="pres">
      <dgm:prSet presAssocID="{1DB6534F-9F3A-48F2-89B7-7F0B0812419D}" presName="negSpace" presStyleCnt="0"/>
      <dgm:spPr/>
    </dgm:pt>
    <dgm:pt modelId="{39299931-2576-481D-B72A-23606F0C4073}" type="pres">
      <dgm:prSet presAssocID="{1DB6534F-9F3A-48F2-89B7-7F0B0812419D}" presName="circle" presStyleLbl="node1" presStyleIdx="1" presStyleCnt="2" custLinFactX="-16750" custLinFactNeighborX="-100000" custLinFactNeighborY="6480"/>
      <dgm:spPr/>
      <dgm:t>
        <a:bodyPr/>
        <a:lstStyle/>
        <a:p>
          <a:endParaRPr lang="en-US"/>
        </a:p>
      </dgm:t>
    </dgm:pt>
  </dgm:ptLst>
  <dgm:cxnLst>
    <dgm:cxn modelId="{00627751-A3A4-43A0-B302-38F7ACF1CA10}" srcId="{7CEF1A88-E9E3-499F-B56C-E7F0D4C08AB0}" destId="{21A06DA0-0577-4B0B-8C28-7D7F60FA5AD9}" srcOrd="0" destOrd="0" parTransId="{53A76662-1525-49B8-AE94-9ED0E6AB21FB}" sibTransId="{C16A6DD8-F470-45C3-A51A-5EDA76CE27E4}"/>
    <dgm:cxn modelId="{9B2FB3B0-80C1-44EE-A2CB-E0837614F10B}" type="presOf" srcId="{06741CF4-8151-4C66-92AB-5DBA8C05F9DC}" destId="{2A90672F-9636-4C91-8FF7-F71FB576B373}" srcOrd="0" destOrd="0" presId="urn:microsoft.com/office/officeart/2005/8/layout/hList9"/>
    <dgm:cxn modelId="{4D651688-3AA8-4BF0-A479-2E1F71D21E2A}" type="presOf" srcId="{09A33625-8E96-4592-84F5-49045AF56CD3}" destId="{4F35C146-0660-4218-B6F1-5367EEDE9C12}" srcOrd="1" destOrd="0" presId="urn:microsoft.com/office/officeart/2005/8/layout/hList9"/>
    <dgm:cxn modelId="{A4542539-2AA9-4D2D-93FC-8EF9C75F1683}" type="presOf" srcId="{09A33625-8E96-4592-84F5-49045AF56CD3}" destId="{4325DA5F-EAF7-40B7-8443-927FF95651D2}" srcOrd="0" destOrd="0" presId="urn:microsoft.com/office/officeart/2005/8/layout/hList9"/>
    <dgm:cxn modelId="{69DCE9A2-EB49-4CBF-8505-6F7681DD116D}" srcId="{1DB6534F-9F3A-48F2-89B7-7F0B0812419D}" destId="{09A33625-8E96-4592-84F5-49045AF56CD3}" srcOrd="0" destOrd="0" parTransId="{1E7107BB-B93C-4176-852C-2113D81A2F7B}" sibTransId="{B5102705-5CA9-4C7D-9093-F0F24F9DCF9C}"/>
    <dgm:cxn modelId="{F10743A2-BDBB-4DF1-A693-A8518AA2DE8D}" type="presOf" srcId="{7CEF1A88-E9E3-499F-B56C-E7F0D4C08AB0}" destId="{7579D8A2-FCFB-4BEF-896E-ADCAFB190CAA}" srcOrd="0" destOrd="0" presId="urn:microsoft.com/office/officeart/2005/8/layout/hList9"/>
    <dgm:cxn modelId="{09D17E14-9735-418A-9AC3-6BB0E9CF1758}" srcId="{B6A49D2F-4BB3-43C0-BF7B-7632859B710B}" destId="{7CEF1A88-E9E3-499F-B56C-E7F0D4C08AB0}" srcOrd="0" destOrd="0" parTransId="{73EC71C3-A6BA-4404-A340-16B3EA901BD3}" sibTransId="{430360D4-4DE5-4CE8-9761-B67AF206336A}"/>
    <dgm:cxn modelId="{F26C4BDB-12CC-492F-81A2-CE4E5B518B71}" type="presOf" srcId="{21A06DA0-0577-4B0B-8C28-7D7F60FA5AD9}" destId="{1EFDCE90-090C-4CD5-88C2-7B2B564CD576}" srcOrd="1" destOrd="0" presId="urn:microsoft.com/office/officeart/2005/8/layout/hList9"/>
    <dgm:cxn modelId="{2C448102-3075-4228-B660-BA0C932EFA00}" srcId="{1DB6534F-9F3A-48F2-89B7-7F0B0812419D}" destId="{06741CF4-8151-4C66-92AB-5DBA8C05F9DC}" srcOrd="1" destOrd="0" parTransId="{A192101E-B0B4-4CC6-B777-706F3D66F024}" sibTransId="{72D7399B-97E5-4820-A11D-0EA0DB3C9F3A}"/>
    <dgm:cxn modelId="{B843F877-1AA2-4309-9F20-392F959F60E8}" type="presOf" srcId="{1DB6534F-9F3A-48F2-89B7-7F0B0812419D}" destId="{39299931-2576-481D-B72A-23606F0C4073}" srcOrd="0" destOrd="0" presId="urn:microsoft.com/office/officeart/2005/8/layout/hList9"/>
    <dgm:cxn modelId="{A0099978-2CC3-4925-9812-9FDBABB33A4E}" type="presOf" srcId="{21A06DA0-0577-4B0B-8C28-7D7F60FA5AD9}" destId="{3B28AADE-99B6-473C-9B37-A69F5E1A1A79}" srcOrd="0" destOrd="0" presId="urn:microsoft.com/office/officeart/2005/8/layout/hList9"/>
    <dgm:cxn modelId="{000D5CC2-7AFF-491D-8DEC-DA0C02696628}" type="presOf" srcId="{06741CF4-8151-4C66-92AB-5DBA8C05F9DC}" destId="{F49515E2-26BA-40F0-B723-85C1D143060F}" srcOrd="1" destOrd="0" presId="urn:microsoft.com/office/officeart/2005/8/layout/hList9"/>
    <dgm:cxn modelId="{DAF5C48E-45F0-4657-B9D0-1A675CED2063}" type="presOf" srcId="{B6A49D2F-4BB3-43C0-BF7B-7632859B710B}" destId="{C6570F65-FBEA-4EBB-BA58-6F32E8CAF2F6}" srcOrd="0" destOrd="0" presId="urn:microsoft.com/office/officeart/2005/8/layout/hList9"/>
    <dgm:cxn modelId="{07AC1943-3BCE-4ABF-B3F5-28609D726393}" srcId="{B6A49D2F-4BB3-43C0-BF7B-7632859B710B}" destId="{1DB6534F-9F3A-48F2-89B7-7F0B0812419D}" srcOrd="1" destOrd="0" parTransId="{97F7512D-2D33-4C6B-973C-C22F3C00BA73}" sibTransId="{9A3B6224-BBBE-440D-8368-ABB43242D143}"/>
    <dgm:cxn modelId="{622BA0EB-AF4E-491D-9DD7-88F07DF5AFFF}" type="presParOf" srcId="{C6570F65-FBEA-4EBB-BA58-6F32E8CAF2F6}" destId="{5FAC010A-F4A5-44E4-A4F6-3122DC1B4819}" srcOrd="0" destOrd="0" presId="urn:microsoft.com/office/officeart/2005/8/layout/hList9"/>
    <dgm:cxn modelId="{643AB0E5-E0B5-4702-B5B0-310622203B67}" type="presParOf" srcId="{C6570F65-FBEA-4EBB-BA58-6F32E8CAF2F6}" destId="{83A1E67A-D4B7-4274-B5E6-ABF370EB8C40}" srcOrd="1" destOrd="0" presId="urn:microsoft.com/office/officeart/2005/8/layout/hList9"/>
    <dgm:cxn modelId="{B91E412F-CD1E-4FE6-944C-0D8F18818854}" type="presParOf" srcId="{83A1E67A-D4B7-4274-B5E6-ABF370EB8C40}" destId="{F59CBC19-46DA-45F7-B2F2-F9444B5A5160}" srcOrd="0" destOrd="0" presId="urn:microsoft.com/office/officeart/2005/8/layout/hList9"/>
    <dgm:cxn modelId="{C30E844D-8EA9-4BAE-88BB-515101123E3F}" type="presParOf" srcId="{83A1E67A-D4B7-4274-B5E6-ABF370EB8C40}" destId="{E649737C-D5F5-4D53-BCBF-C0B70204C9B7}" srcOrd="1" destOrd="0" presId="urn:microsoft.com/office/officeart/2005/8/layout/hList9"/>
    <dgm:cxn modelId="{E93B7B44-B236-404D-9509-85A79250060F}" type="presParOf" srcId="{E649737C-D5F5-4D53-BCBF-C0B70204C9B7}" destId="{3B28AADE-99B6-473C-9B37-A69F5E1A1A79}" srcOrd="0" destOrd="0" presId="urn:microsoft.com/office/officeart/2005/8/layout/hList9"/>
    <dgm:cxn modelId="{F3FAA41D-2D43-4C3D-9997-88196E403941}" type="presParOf" srcId="{E649737C-D5F5-4D53-BCBF-C0B70204C9B7}" destId="{1EFDCE90-090C-4CD5-88C2-7B2B564CD576}" srcOrd="1" destOrd="0" presId="urn:microsoft.com/office/officeart/2005/8/layout/hList9"/>
    <dgm:cxn modelId="{4C299DC3-7FB0-4E3F-80CB-12E233D1C61B}" type="presParOf" srcId="{C6570F65-FBEA-4EBB-BA58-6F32E8CAF2F6}" destId="{D0EFC98D-4B1B-448F-ADF1-8D1F2DC346B9}" srcOrd="2" destOrd="0" presId="urn:microsoft.com/office/officeart/2005/8/layout/hList9"/>
    <dgm:cxn modelId="{200A2042-2059-4B48-A51F-0AF7FE8F8140}" type="presParOf" srcId="{C6570F65-FBEA-4EBB-BA58-6F32E8CAF2F6}" destId="{7579D8A2-FCFB-4BEF-896E-ADCAFB190CAA}" srcOrd="3" destOrd="0" presId="urn:microsoft.com/office/officeart/2005/8/layout/hList9"/>
    <dgm:cxn modelId="{1FA34D2E-6849-417F-BE9B-78062C545D54}" type="presParOf" srcId="{C6570F65-FBEA-4EBB-BA58-6F32E8CAF2F6}" destId="{FE445EFA-23D0-4010-B825-C5D0F77EE100}" srcOrd="4" destOrd="0" presId="urn:microsoft.com/office/officeart/2005/8/layout/hList9"/>
    <dgm:cxn modelId="{957422E3-5E64-426D-A733-E5C5A764B1A4}" type="presParOf" srcId="{C6570F65-FBEA-4EBB-BA58-6F32E8CAF2F6}" destId="{0D1FD740-4E31-4920-A856-C68E97F03441}" srcOrd="5" destOrd="0" presId="urn:microsoft.com/office/officeart/2005/8/layout/hList9"/>
    <dgm:cxn modelId="{A7B872AB-64F3-45E2-A623-7A55635D28F2}" type="presParOf" srcId="{C6570F65-FBEA-4EBB-BA58-6F32E8CAF2F6}" destId="{8F2FE6E2-35C3-4574-9E1B-2928EBA35439}" srcOrd="6" destOrd="0" presId="urn:microsoft.com/office/officeart/2005/8/layout/hList9"/>
    <dgm:cxn modelId="{CC5536FD-FCEE-49C1-8751-F1E5E8B1E43B}" type="presParOf" srcId="{8F2FE6E2-35C3-4574-9E1B-2928EBA35439}" destId="{9C363924-E032-4A3A-B80C-733CCC61069C}" srcOrd="0" destOrd="0" presId="urn:microsoft.com/office/officeart/2005/8/layout/hList9"/>
    <dgm:cxn modelId="{58991DE2-10AB-462A-B1B9-C65F098218AA}" type="presParOf" srcId="{8F2FE6E2-35C3-4574-9E1B-2928EBA35439}" destId="{5EC36B9D-721D-4859-B0F8-34B15F661DC9}" srcOrd="1" destOrd="0" presId="urn:microsoft.com/office/officeart/2005/8/layout/hList9"/>
    <dgm:cxn modelId="{0828D8D6-30CC-40F1-B8DB-5085E7FA1F6C}" type="presParOf" srcId="{5EC36B9D-721D-4859-B0F8-34B15F661DC9}" destId="{4325DA5F-EAF7-40B7-8443-927FF95651D2}" srcOrd="0" destOrd="0" presId="urn:microsoft.com/office/officeart/2005/8/layout/hList9"/>
    <dgm:cxn modelId="{F8A51AA6-81A1-4C68-8D35-F6D8E5506014}" type="presParOf" srcId="{5EC36B9D-721D-4859-B0F8-34B15F661DC9}" destId="{4F35C146-0660-4218-B6F1-5367EEDE9C12}" srcOrd="1" destOrd="0" presId="urn:microsoft.com/office/officeart/2005/8/layout/hList9"/>
    <dgm:cxn modelId="{4F36D0DA-CCDC-4A2E-9D52-3F1EEFC81B27}" type="presParOf" srcId="{8F2FE6E2-35C3-4574-9E1B-2928EBA35439}" destId="{4AD64F8E-33E8-4589-A721-92A0765FB667}" srcOrd="2" destOrd="0" presId="urn:microsoft.com/office/officeart/2005/8/layout/hList9"/>
    <dgm:cxn modelId="{03BE10E0-0CB9-456B-BD6F-2695358A32AB}" type="presParOf" srcId="{4AD64F8E-33E8-4589-A721-92A0765FB667}" destId="{2A90672F-9636-4C91-8FF7-F71FB576B373}" srcOrd="0" destOrd="0" presId="urn:microsoft.com/office/officeart/2005/8/layout/hList9"/>
    <dgm:cxn modelId="{B70D3847-9388-43D1-8957-DC4DDFFB0DC6}" type="presParOf" srcId="{4AD64F8E-33E8-4589-A721-92A0765FB667}" destId="{F49515E2-26BA-40F0-B723-85C1D143060F}" srcOrd="1" destOrd="0" presId="urn:microsoft.com/office/officeart/2005/8/layout/hList9"/>
    <dgm:cxn modelId="{CEBD3BFF-5C2C-4960-A3B4-95C5D699D8F2}" type="presParOf" srcId="{C6570F65-FBEA-4EBB-BA58-6F32E8CAF2F6}" destId="{E6651192-FDD3-4471-8253-93F4FAA21D9A}" srcOrd="7" destOrd="0" presId="urn:microsoft.com/office/officeart/2005/8/layout/hList9"/>
    <dgm:cxn modelId="{BFE5395A-BE2D-488E-8103-A83A77FEFA0A}" type="presParOf" srcId="{C6570F65-FBEA-4EBB-BA58-6F32E8CAF2F6}" destId="{39299931-2576-481D-B72A-23606F0C4073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D2F1CDE-A685-45AC-8ECB-9F835D04490A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85F4AD-ABC3-497E-8300-3FC73E244A32}">
      <dgm:prSet phldrT="[Text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b="1" dirty="0" smtClean="0">
              <a:solidFill>
                <a:schemeClr val="accent1">
                  <a:lumMod val="50000"/>
                </a:schemeClr>
              </a:solidFill>
            </a:rPr>
            <a:t>SPANIA</a:t>
          </a:r>
          <a:endParaRPr lang="en-US" b="1" dirty="0">
            <a:solidFill>
              <a:schemeClr val="accent1">
                <a:lumMod val="50000"/>
              </a:schemeClr>
            </a:solidFill>
          </a:endParaRPr>
        </a:p>
      </dgm:t>
    </dgm:pt>
    <dgm:pt modelId="{DA0936B9-5D0E-4A3F-94FE-8697072CD842}" type="parTrans" cxnId="{8ED246BE-BB9C-4B53-B26F-41A01DF1B62D}">
      <dgm:prSet/>
      <dgm:spPr/>
      <dgm:t>
        <a:bodyPr/>
        <a:lstStyle/>
        <a:p>
          <a:endParaRPr lang="en-US"/>
        </a:p>
      </dgm:t>
    </dgm:pt>
    <dgm:pt modelId="{401D4DFA-ED49-4A06-BDFF-A9F640E1F531}" type="sibTrans" cxnId="{8ED246BE-BB9C-4B53-B26F-41A01DF1B62D}">
      <dgm:prSet/>
      <dgm:spPr/>
      <dgm:t>
        <a:bodyPr/>
        <a:lstStyle/>
        <a:p>
          <a:endParaRPr lang="en-US"/>
        </a:p>
      </dgm:t>
    </dgm:pt>
    <dgm:pt modelId="{F2699C2F-979D-4391-8C7B-F36960173CF7}">
      <dgm:prSet phldrT="[Text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o-RO" b="1" dirty="0" smtClean="0">
              <a:solidFill>
                <a:schemeClr val="accent1">
                  <a:lumMod val="50000"/>
                </a:schemeClr>
              </a:solidFill>
            </a:rPr>
            <a:t>PORTUGALIA</a:t>
          </a:r>
          <a:endParaRPr lang="en-US" b="1" dirty="0">
            <a:solidFill>
              <a:schemeClr val="accent1">
                <a:lumMod val="50000"/>
              </a:schemeClr>
            </a:solidFill>
          </a:endParaRPr>
        </a:p>
      </dgm:t>
    </dgm:pt>
    <dgm:pt modelId="{32270C5F-CC63-4C4F-8B1A-B736947AB07A}" type="parTrans" cxnId="{77183381-163D-41AB-A296-2ECE7AD75152}">
      <dgm:prSet/>
      <dgm:spPr/>
      <dgm:t>
        <a:bodyPr/>
        <a:lstStyle/>
        <a:p>
          <a:endParaRPr lang="en-US"/>
        </a:p>
      </dgm:t>
    </dgm:pt>
    <dgm:pt modelId="{3501D034-43CF-41CD-B30E-F9EA4DD9696D}" type="sibTrans" cxnId="{77183381-163D-41AB-A296-2ECE7AD75152}">
      <dgm:prSet/>
      <dgm:spPr/>
      <dgm:t>
        <a:bodyPr/>
        <a:lstStyle/>
        <a:p>
          <a:endParaRPr lang="en-US"/>
        </a:p>
      </dgm:t>
    </dgm:pt>
    <dgm:pt modelId="{0E691E70-1DFF-4CA8-9174-2C0E2E806131}">
      <dgm:prSet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smtClean="0"/>
            <a:t>MEP </a:t>
          </a:r>
          <a:r>
            <a:rPr lang="en-US" sz="2400" dirty="0" err="1" smtClean="0"/>
            <a:t>Europroject</a:t>
          </a:r>
          <a:r>
            <a:rPr lang="en-US" sz="2400" dirty="0" smtClean="0"/>
            <a:t> </a:t>
          </a:r>
          <a:r>
            <a:rPr lang="en-US" sz="2400" dirty="0" err="1" smtClean="0"/>
            <a:t>Granad</a:t>
          </a:r>
          <a:r>
            <a:rPr lang="ro-RO" sz="2400" dirty="0" smtClean="0"/>
            <a:t>a</a:t>
          </a:r>
          <a:r>
            <a:rPr lang="en-US" sz="2400" dirty="0" smtClean="0"/>
            <a:t> </a:t>
          </a:r>
          <a:r>
            <a:rPr lang="ro-RO" sz="2400" dirty="0" smtClean="0"/>
            <a:t>   </a:t>
          </a:r>
          <a:endParaRPr lang="en-US" sz="2400" dirty="0"/>
        </a:p>
      </dgm:t>
    </dgm:pt>
    <dgm:pt modelId="{EE58E770-C5D9-485A-8AFA-740993BB91E3}" type="parTrans" cxnId="{33BF7098-1089-4057-9EE7-DEDBA73931A6}">
      <dgm:prSet/>
      <dgm:spPr/>
      <dgm:t>
        <a:bodyPr/>
        <a:lstStyle/>
        <a:p>
          <a:endParaRPr lang="en-US"/>
        </a:p>
      </dgm:t>
    </dgm:pt>
    <dgm:pt modelId="{7811F832-8590-46A6-B593-CC7070669620}" type="sibTrans" cxnId="{33BF7098-1089-4057-9EE7-DEDBA73931A6}">
      <dgm:prSet/>
      <dgm:spPr/>
      <dgm:t>
        <a:bodyPr/>
        <a:lstStyle/>
        <a:p>
          <a:endParaRPr lang="en-US"/>
        </a:p>
      </dgm:t>
    </dgm:pt>
    <dgm:pt modelId="{FEAFE94F-DE53-416C-AA5D-7DD44FADCACC}">
      <dgm:prSet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2400" dirty="0" err="1" smtClean="0"/>
            <a:t>Associação</a:t>
          </a:r>
          <a:r>
            <a:rPr lang="en-US" sz="2400" dirty="0" smtClean="0"/>
            <a:t> Intercultural Amigos </a:t>
          </a:r>
          <a:r>
            <a:rPr lang="en-US" sz="2400" dirty="0" err="1" smtClean="0"/>
            <a:t>da</a:t>
          </a:r>
          <a:r>
            <a:rPr lang="en-US" sz="2400" dirty="0" smtClean="0"/>
            <a:t> </a:t>
          </a:r>
          <a:r>
            <a:rPr lang="en-US" sz="2400" dirty="0" err="1" smtClean="0"/>
            <a:t>Mobilidade</a:t>
          </a:r>
          <a:r>
            <a:rPr lang="en-US" sz="2400" dirty="0" smtClean="0"/>
            <a:t> </a:t>
          </a:r>
          <a:r>
            <a:rPr lang="en-US" sz="2400" dirty="0" err="1" smtClean="0"/>
            <a:t>Barcelos</a:t>
          </a:r>
          <a:r>
            <a:rPr lang="ro-RO" sz="2400" dirty="0" smtClean="0"/>
            <a:t>(A.I.A.M.)</a:t>
          </a:r>
          <a:endParaRPr lang="en-US" sz="2400" dirty="0"/>
        </a:p>
      </dgm:t>
    </dgm:pt>
    <dgm:pt modelId="{D9EAA661-6BE0-453C-8A92-D637ED1ED728}" type="parTrans" cxnId="{B6B86511-4A3E-4457-8A6B-AC777875893E}">
      <dgm:prSet/>
      <dgm:spPr/>
      <dgm:t>
        <a:bodyPr/>
        <a:lstStyle/>
        <a:p>
          <a:endParaRPr lang="en-US"/>
        </a:p>
      </dgm:t>
    </dgm:pt>
    <dgm:pt modelId="{C89C7B9B-89F3-4DAA-9D37-7ED232291F59}" type="sibTrans" cxnId="{B6B86511-4A3E-4457-8A6B-AC777875893E}">
      <dgm:prSet/>
      <dgm:spPr/>
      <dgm:t>
        <a:bodyPr/>
        <a:lstStyle/>
        <a:p>
          <a:endParaRPr lang="en-US"/>
        </a:p>
      </dgm:t>
    </dgm:pt>
    <dgm:pt modelId="{94846298-907F-47BF-9484-136819A55243}" type="pres">
      <dgm:prSet presAssocID="{5D2F1CDE-A685-45AC-8ECB-9F835D04490A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71C22BC-857E-41FB-B860-4F3DBBBFDDA3}" type="pres">
      <dgm:prSet presAssocID="{4385F4AD-ABC3-497E-8300-3FC73E244A32}" presName="root" presStyleCnt="0"/>
      <dgm:spPr/>
    </dgm:pt>
    <dgm:pt modelId="{3F85135B-A24A-4468-AF59-F72B0437F66F}" type="pres">
      <dgm:prSet presAssocID="{4385F4AD-ABC3-497E-8300-3FC73E244A32}" presName="rootComposite" presStyleCnt="0"/>
      <dgm:spPr/>
    </dgm:pt>
    <dgm:pt modelId="{0C7129B6-0444-416E-A984-D60F8F895080}" type="pres">
      <dgm:prSet presAssocID="{4385F4AD-ABC3-497E-8300-3FC73E244A32}" presName="rootText" presStyleLbl="node1" presStyleIdx="0" presStyleCnt="2" custScaleY="58795"/>
      <dgm:spPr/>
      <dgm:t>
        <a:bodyPr/>
        <a:lstStyle/>
        <a:p>
          <a:endParaRPr lang="en-US"/>
        </a:p>
      </dgm:t>
    </dgm:pt>
    <dgm:pt modelId="{B3B805C3-26BD-4B47-9AFA-F263B1D7218F}" type="pres">
      <dgm:prSet presAssocID="{4385F4AD-ABC3-497E-8300-3FC73E244A32}" presName="rootConnector" presStyleLbl="node1" presStyleIdx="0" presStyleCnt="2"/>
      <dgm:spPr/>
      <dgm:t>
        <a:bodyPr/>
        <a:lstStyle/>
        <a:p>
          <a:endParaRPr lang="en-US"/>
        </a:p>
      </dgm:t>
    </dgm:pt>
    <dgm:pt modelId="{C1FD634A-6372-4789-813F-AED05D8C3239}" type="pres">
      <dgm:prSet presAssocID="{4385F4AD-ABC3-497E-8300-3FC73E244A32}" presName="childShape" presStyleCnt="0"/>
      <dgm:spPr/>
    </dgm:pt>
    <dgm:pt modelId="{FEE81215-A765-478D-95CB-5867B8D5D861}" type="pres">
      <dgm:prSet presAssocID="{EE58E770-C5D9-485A-8AFA-740993BB91E3}" presName="Name13" presStyleLbl="parChTrans1D2" presStyleIdx="0" presStyleCnt="2"/>
      <dgm:spPr/>
      <dgm:t>
        <a:bodyPr/>
        <a:lstStyle/>
        <a:p>
          <a:endParaRPr lang="en-US"/>
        </a:p>
      </dgm:t>
    </dgm:pt>
    <dgm:pt modelId="{CC1088D3-ABE6-4C63-9E62-41B93B81B778}" type="pres">
      <dgm:prSet presAssocID="{0E691E70-1DFF-4CA8-9174-2C0E2E806131}" presName="childText" presStyleLbl="bgAcc1" presStyleIdx="0" presStyleCnt="2" custScaleX="1393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3B10E3-183F-4D65-9EED-9E4EDE03D80B}" type="pres">
      <dgm:prSet presAssocID="{F2699C2F-979D-4391-8C7B-F36960173CF7}" presName="root" presStyleCnt="0"/>
      <dgm:spPr/>
    </dgm:pt>
    <dgm:pt modelId="{43FB41FB-D7BC-4CCE-ABD6-61032A270F7E}" type="pres">
      <dgm:prSet presAssocID="{F2699C2F-979D-4391-8C7B-F36960173CF7}" presName="rootComposite" presStyleCnt="0"/>
      <dgm:spPr/>
    </dgm:pt>
    <dgm:pt modelId="{1953A785-7EC0-4BC7-A30E-DF791E608964}" type="pres">
      <dgm:prSet presAssocID="{F2699C2F-979D-4391-8C7B-F36960173CF7}" presName="rootText" presStyleLbl="node1" presStyleIdx="1" presStyleCnt="2" custScaleY="58795" custLinFactNeighborX="6579" custLinFactNeighborY="-48"/>
      <dgm:spPr/>
      <dgm:t>
        <a:bodyPr/>
        <a:lstStyle/>
        <a:p>
          <a:endParaRPr lang="en-US"/>
        </a:p>
      </dgm:t>
    </dgm:pt>
    <dgm:pt modelId="{20D968B3-ECDD-431F-B84A-2FC4B25CED57}" type="pres">
      <dgm:prSet presAssocID="{F2699C2F-979D-4391-8C7B-F36960173CF7}" presName="rootConnector" presStyleLbl="node1" presStyleIdx="1" presStyleCnt="2"/>
      <dgm:spPr/>
      <dgm:t>
        <a:bodyPr/>
        <a:lstStyle/>
        <a:p>
          <a:endParaRPr lang="en-US"/>
        </a:p>
      </dgm:t>
    </dgm:pt>
    <dgm:pt modelId="{2DDA49A3-6F65-454F-A717-8FE87865CAB3}" type="pres">
      <dgm:prSet presAssocID="{F2699C2F-979D-4391-8C7B-F36960173CF7}" presName="childShape" presStyleCnt="0"/>
      <dgm:spPr/>
    </dgm:pt>
    <dgm:pt modelId="{1EC6A08D-6A13-4A84-BC2E-9EC3C971EEAC}" type="pres">
      <dgm:prSet presAssocID="{D9EAA661-6BE0-453C-8A92-D637ED1ED728}" presName="Name13" presStyleLbl="parChTrans1D2" presStyleIdx="1" presStyleCnt="2"/>
      <dgm:spPr/>
      <dgm:t>
        <a:bodyPr/>
        <a:lstStyle/>
        <a:p>
          <a:endParaRPr lang="en-US"/>
        </a:p>
      </dgm:t>
    </dgm:pt>
    <dgm:pt modelId="{F63B0B5A-A460-4122-B67E-8C0FA2FF4579}" type="pres">
      <dgm:prSet presAssocID="{FEAFE94F-DE53-416C-AA5D-7DD44FADCACC}" presName="childText" presStyleLbl="bgAcc1" presStyleIdx="1" presStyleCnt="2" custScaleX="174777" custLinFactNeighborX="13021" custLinFactNeighborY="-21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CE822F-4897-42FF-B196-8286E2EAAF43}" type="presOf" srcId="{EE58E770-C5D9-485A-8AFA-740993BB91E3}" destId="{FEE81215-A765-478D-95CB-5867B8D5D861}" srcOrd="0" destOrd="0" presId="urn:microsoft.com/office/officeart/2005/8/layout/hierarchy3"/>
    <dgm:cxn modelId="{CDE3121F-5208-499B-AF04-53C092B6FBEF}" type="presOf" srcId="{FEAFE94F-DE53-416C-AA5D-7DD44FADCACC}" destId="{F63B0B5A-A460-4122-B67E-8C0FA2FF4579}" srcOrd="0" destOrd="0" presId="urn:microsoft.com/office/officeart/2005/8/layout/hierarchy3"/>
    <dgm:cxn modelId="{90005B79-B3C1-4FDA-96F9-C2C979475E90}" type="presOf" srcId="{4385F4AD-ABC3-497E-8300-3FC73E244A32}" destId="{0C7129B6-0444-416E-A984-D60F8F895080}" srcOrd="0" destOrd="0" presId="urn:microsoft.com/office/officeart/2005/8/layout/hierarchy3"/>
    <dgm:cxn modelId="{8ED246BE-BB9C-4B53-B26F-41A01DF1B62D}" srcId="{5D2F1CDE-A685-45AC-8ECB-9F835D04490A}" destId="{4385F4AD-ABC3-497E-8300-3FC73E244A32}" srcOrd="0" destOrd="0" parTransId="{DA0936B9-5D0E-4A3F-94FE-8697072CD842}" sibTransId="{401D4DFA-ED49-4A06-BDFF-A9F640E1F531}"/>
    <dgm:cxn modelId="{77183381-163D-41AB-A296-2ECE7AD75152}" srcId="{5D2F1CDE-A685-45AC-8ECB-9F835D04490A}" destId="{F2699C2F-979D-4391-8C7B-F36960173CF7}" srcOrd="1" destOrd="0" parTransId="{32270C5F-CC63-4C4F-8B1A-B736947AB07A}" sibTransId="{3501D034-43CF-41CD-B30E-F9EA4DD9696D}"/>
    <dgm:cxn modelId="{14771FF1-25D5-4272-8DC2-B0A0EDA715BF}" type="presOf" srcId="{0E691E70-1DFF-4CA8-9174-2C0E2E806131}" destId="{CC1088D3-ABE6-4C63-9E62-41B93B81B778}" srcOrd="0" destOrd="0" presId="urn:microsoft.com/office/officeart/2005/8/layout/hierarchy3"/>
    <dgm:cxn modelId="{B6B86511-4A3E-4457-8A6B-AC777875893E}" srcId="{F2699C2F-979D-4391-8C7B-F36960173CF7}" destId="{FEAFE94F-DE53-416C-AA5D-7DD44FADCACC}" srcOrd="0" destOrd="0" parTransId="{D9EAA661-6BE0-453C-8A92-D637ED1ED728}" sibTransId="{C89C7B9B-89F3-4DAA-9D37-7ED232291F59}"/>
    <dgm:cxn modelId="{B3E76514-E8D4-48B6-9205-1C7398F5618E}" type="presOf" srcId="{5D2F1CDE-A685-45AC-8ECB-9F835D04490A}" destId="{94846298-907F-47BF-9484-136819A55243}" srcOrd="0" destOrd="0" presId="urn:microsoft.com/office/officeart/2005/8/layout/hierarchy3"/>
    <dgm:cxn modelId="{04996348-81AD-4374-A8EA-06CBC1231FA2}" type="presOf" srcId="{F2699C2F-979D-4391-8C7B-F36960173CF7}" destId="{20D968B3-ECDD-431F-B84A-2FC4B25CED57}" srcOrd="1" destOrd="0" presId="urn:microsoft.com/office/officeart/2005/8/layout/hierarchy3"/>
    <dgm:cxn modelId="{239B05D6-C7B7-43F5-99ED-802B4C660ED0}" type="presOf" srcId="{4385F4AD-ABC3-497E-8300-3FC73E244A32}" destId="{B3B805C3-26BD-4B47-9AFA-F263B1D7218F}" srcOrd="1" destOrd="0" presId="urn:microsoft.com/office/officeart/2005/8/layout/hierarchy3"/>
    <dgm:cxn modelId="{B89025F4-5D18-47F4-AA29-EA0DC0956802}" type="presOf" srcId="{F2699C2F-979D-4391-8C7B-F36960173CF7}" destId="{1953A785-7EC0-4BC7-A30E-DF791E608964}" srcOrd="0" destOrd="0" presId="urn:microsoft.com/office/officeart/2005/8/layout/hierarchy3"/>
    <dgm:cxn modelId="{33BF7098-1089-4057-9EE7-DEDBA73931A6}" srcId="{4385F4AD-ABC3-497E-8300-3FC73E244A32}" destId="{0E691E70-1DFF-4CA8-9174-2C0E2E806131}" srcOrd="0" destOrd="0" parTransId="{EE58E770-C5D9-485A-8AFA-740993BB91E3}" sibTransId="{7811F832-8590-46A6-B593-CC7070669620}"/>
    <dgm:cxn modelId="{0B975850-E58F-45F1-A4CF-6E52392E46D2}" type="presOf" srcId="{D9EAA661-6BE0-453C-8A92-D637ED1ED728}" destId="{1EC6A08D-6A13-4A84-BC2E-9EC3C971EEAC}" srcOrd="0" destOrd="0" presId="urn:microsoft.com/office/officeart/2005/8/layout/hierarchy3"/>
    <dgm:cxn modelId="{8AD33952-BCAA-4185-A16F-913E0C2EEA73}" type="presParOf" srcId="{94846298-907F-47BF-9484-136819A55243}" destId="{A71C22BC-857E-41FB-B860-4F3DBBBFDDA3}" srcOrd="0" destOrd="0" presId="urn:microsoft.com/office/officeart/2005/8/layout/hierarchy3"/>
    <dgm:cxn modelId="{A64F5142-CA88-41E9-9CB5-01214259E108}" type="presParOf" srcId="{A71C22BC-857E-41FB-B860-4F3DBBBFDDA3}" destId="{3F85135B-A24A-4468-AF59-F72B0437F66F}" srcOrd="0" destOrd="0" presId="urn:microsoft.com/office/officeart/2005/8/layout/hierarchy3"/>
    <dgm:cxn modelId="{F4FD4B21-4FCC-4F7C-9F8C-CD9C24B3C20E}" type="presParOf" srcId="{3F85135B-A24A-4468-AF59-F72B0437F66F}" destId="{0C7129B6-0444-416E-A984-D60F8F895080}" srcOrd="0" destOrd="0" presId="urn:microsoft.com/office/officeart/2005/8/layout/hierarchy3"/>
    <dgm:cxn modelId="{88A715B3-248D-4683-8C5A-C6A73D8B3649}" type="presParOf" srcId="{3F85135B-A24A-4468-AF59-F72B0437F66F}" destId="{B3B805C3-26BD-4B47-9AFA-F263B1D7218F}" srcOrd="1" destOrd="0" presId="urn:microsoft.com/office/officeart/2005/8/layout/hierarchy3"/>
    <dgm:cxn modelId="{D5DBCE6C-4C36-462D-B36A-424255AF7204}" type="presParOf" srcId="{A71C22BC-857E-41FB-B860-4F3DBBBFDDA3}" destId="{C1FD634A-6372-4789-813F-AED05D8C3239}" srcOrd="1" destOrd="0" presId="urn:microsoft.com/office/officeart/2005/8/layout/hierarchy3"/>
    <dgm:cxn modelId="{291D4531-A2E3-42E4-971C-F752D43B891E}" type="presParOf" srcId="{C1FD634A-6372-4789-813F-AED05D8C3239}" destId="{FEE81215-A765-478D-95CB-5867B8D5D861}" srcOrd="0" destOrd="0" presId="urn:microsoft.com/office/officeart/2005/8/layout/hierarchy3"/>
    <dgm:cxn modelId="{42E330FB-2A05-422B-AB43-819137856BDB}" type="presParOf" srcId="{C1FD634A-6372-4789-813F-AED05D8C3239}" destId="{CC1088D3-ABE6-4C63-9E62-41B93B81B778}" srcOrd="1" destOrd="0" presId="urn:microsoft.com/office/officeart/2005/8/layout/hierarchy3"/>
    <dgm:cxn modelId="{35A7E7EC-B00E-4318-AE6B-80032B7D1D86}" type="presParOf" srcId="{94846298-907F-47BF-9484-136819A55243}" destId="{623B10E3-183F-4D65-9EED-9E4EDE03D80B}" srcOrd="1" destOrd="0" presId="urn:microsoft.com/office/officeart/2005/8/layout/hierarchy3"/>
    <dgm:cxn modelId="{5A69A3F7-B159-4300-ADEA-84C7BD90A19B}" type="presParOf" srcId="{623B10E3-183F-4D65-9EED-9E4EDE03D80B}" destId="{43FB41FB-D7BC-4CCE-ABD6-61032A270F7E}" srcOrd="0" destOrd="0" presId="urn:microsoft.com/office/officeart/2005/8/layout/hierarchy3"/>
    <dgm:cxn modelId="{34B69EBD-53E4-40FC-BA8D-042A7DC3648B}" type="presParOf" srcId="{43FB41FB-D7BC-4CCE-ABD6-61032A270F7E}" destId="{1953A785-7EC0-4BC7-A30E-DF791E608964}" srcOrd="0" destOrd="0" presId="urn:microsoft.com/office/officeart/2005/8/layout/hierarchy3"/>
    <dgm:cxn modelId="{29AB4E1F-4884-4C16-BF26-C638D8D0B0C8}" type="presParOf" srcId="{43FB41FB-D7BC-4CCE-ABD6-61032A270F7E}" destId="{20D968B3-ECDD-431F-B84A-2FC4B25CED57}" srcOrd="1" destOrd="0" presId="urn:microsoft.com/office/officeart/2005/8/layout/hierarchy3"/>
    <dgm:cxn modelId="{7976D757-D4E1-4564-BB25-E855124176EC}" type="presParOf" srcId="{623B10E3-183F-4D65-9EED-9E4EDE03D80B}" destId="{2DDA49A3-6F65-454F-A717-8FE87865CAB3}" srcOrd="1" destOrd="0" presId="urn:microsoft.com/office/officeart/2005/8/layout/hierarchy3"/>
    <dgm:cxn modelId="{70AC5CF0-B3EB-45A0-BA38-73A7BBBB6C1F}" type="presParOf" srcId="{2DDA49A3-6F65-454F-A717-8FE87865CAB3}" destId="{1EC6A08D-6A13-4A84-BC2E-9EC3C971EEAC}" srcOrd="0" destOrd="0" presId="urn:microsoft.com/office/officeart/2005/8/layout/hierarchy3"/>
    <dgm:cxn modelId="{8E3FCAA7-D2B9-420D-A7CB-F2BBDA30FD4B}" type="presParOf" srcId="{2DDA49A3-6F65-454F-A717-8FE87865CAB3}" destId="{F63B0B5A-A460-4122-B67E-8C0FA2FF4579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B28AADE-99B6-473C-9B37-A69F5E1A1A79}">
      <dsp:nvSpPr>
        <dsp:cNvPr id="0" name=""/>
        <dsp:cNvSpPr/>
      </dsp:nvSpPr>
      <dsp:spPr>
        <a:xfrm>
          <a:off x="152396" y="990605"/>
          <a:ext cx="3241231" cy="133896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GRANHABYV CONSTRUCCIONES SL GRANADA , SPANIA </a:t>
          </a:r>
          <a:endParaRPr lang="en-US" sz="2400" kern="1200" dirty="0"/>
        </a:p>
      </dsp:txBody>
      <dsp:txXfrm>
        <a:off x="670993" y="990605"/>
        <a:ext cx="2722634" cy="1338961"/>
      </dsp:txXfrm>
    </dsp:sp>
    <dsp:sp modelId="{7579D8A2-FCFB-4BEF-896E-ADCAFB190CAA}">
      <dsp:nvSpPr>
        <dsp:cNvPr id="0" name=""/>
        <dsp:cNvSpPr/>
      </dsp:nvSpPr>
      <dsp:spPr>
        <a:xfrm>
          <a:off x="0" y="0"/>
          <a:ext cx="1143595" cy="1143595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kern="1200" dirty="0" smtClean="0"/>
            <a:t>CT TNS</a:t>
          </a:r>
          <a:endParaRPr lang="en-US" sz="2800" kern="1200" dirty="0"/>
        </a:p>
      </dsp:txBody>
      <dsp:txXfrm>
        <a:off x="0" y="0"/>
        <a:ext cx="1143595" cy="1143595"/>
      </dsp:txXfrm>
    </dsp:sp>
    <dsp:sp modelId="{4325DA5F-EAF7-40B7-8443-927FF95651D2}">
      <dsp:nvSpPr>
        <dsp:cNvPr id="0" name=""/>
        <dsp:cNvSpPr/>
      </dsp:nvSpPr>
      <dsp:spPr>
        <a:xfrm>
          <a:off x="4144068" y="447561"/>
          <a:ext cx="4156670" cy="1518412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o-RO" sz="2400" kern="100" normalizeH="0" baseline="0" dirty="0" smtClean="0"/>
            <a:t>1. </a:t>
          </a:r>
          <a:r>
            <a:rPr lang="en-US" sz="2400" kern="100" normalizeH="0" baseline="0" dirty="0" smtClean="0"/>
            <a:t>FERSIL-CONSTRUÇÃO </a:t>
          </a:r>
          <a:r>
            <a:rPr lang="ro-RO" sz="2400" kern="100" normalizeH="0" baseline="0" dirty="0" smtClean="0"/>
            <a:t> </a:t>
          </a:r>
          <a:r>
            <a:rPr lang="en-US" sz="2400" kern="100" normalizeH="0" baseline="0" dirty="0" smtClean="0"/>
            <a:t>CIVIL E</a:t>
          </a:r>
          <a:r>
            <a:rPr lang="ro-RO" sz="2400" kern="100" normalizeH="0" baseline="0" dirty="0" smtClean="0"/>
            <a:t> </a:t>
          </a:r>
          <a:r>
            <a:rPr lang="en-US" sz="2400" kern="100" normalizeH="0" baseline="0" dirty="0" smtClean="0"/>
            <a:t>COMPRA E VENDA DE</a:t>
          </a:r>
          <a:r>
            <a:rPr lang="ro-RO" sz="2400" kern="100" normalizeH="0" baseline="0" dirty="0" smtClean="0"/>
            <a:t> </a:t>
          </a:r>
          <a:r>
            <a:rPr lang="en-US" sz="2400" kern="100" normalizeH="0" baseline="0" dirty="0" smtClean="0"/>
            <a:t>PROPRIEDADES</a:t>
          </a:r>
          <a:r>
            <a:rPr lang="ro-RO" sz="2400" kern="100" normalizeH="0" baseline="0" dirty="0" smtClean="0"/>
            <a:t> LDA</a:t>
          </a:r>
          <a:r>
            <a:rPr lang="en-US" sz="2400" kern="100" normalizeH="0" baseline="0" dirty="0" smtClean="0"/>
            <a:t>, </a:t>
          </a:r>
          <a:endParaRPr lang="ro-RO" sz="2400" kern="100" normalizeH="0" baseline="0" dirty="0" smtClean="0"/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400" kern="100" normalizeH="0" baseline="0" dirty="0" smtClean="0"/>
            <a:t>BARCELOS ,PORTUGALIA</a:t>
          </a:r>
          <a:endParaRPr lang="ro-RO" sz="2400" kern="100" normalizeH="0" baseline="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 </a:t>
          </a:r>
          <a:endParaRPr lang="en-US" sz="1100" kern="1200" dirty="0"/>
        </a:p>
      </dsp:txBody>
      <dsp:txXfrm>
        <a:off x="4809135" y="447561"/>
        <a:ext cx="3491603" cy="1518412"/>
      </dsp:txXfrm>
    </dsp:sp>
    <dsp:sp modelId="{2A90672F-9636-4C91-8FF7-F71FB576B373}">
      <dsp:nvSpPr>
        <dsp:cNvPr id="0" name=""/>
        <dsp:cNvSpPr/>
      </dsp:nvSpPr>
      <dsp:spPr>
        <a:xfrm>
          <a:off x="4156685" y="1933616"/>
          <a:ext cx="4101849" cy="1144167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0" tIns="170688" rIns="170688" bIns="170688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400" kern="1200" dirty="0" smtClean="0"/>
            <a:t>2. </a:t>
          </a:r>
          <a:r>
            <a:rPr lang="en-US" sz="2400" kern="1200" dirty="0" smtClean="0"/>
            <a:t>VASCOMATOS UNIPESSOAL L</a:t>
          </a:r>
          <a:r>
            <a:rPr lang="ro-RO" sz="2400" kern="1200" dirty="0" smtClean="0"/>
            <a:t>DA,</a:t>
          </a:r>
          <a:r>
            <a:rPr lang="en-US" sz="2400" kern="1200" dirty="0" err="1" smtClean="0"/>
            <a:t>Barcelos,Portugalia</a:t>
          </a:r>
          <a:endParaRPr lang="en-US" sz="2400" kern="1200" dirty="0" smtClean="0"/>
        </a:p>
      </dsp:txBody>
      <dsp:txXfrm>
        <a:off x="4812981" y="1933616"/>
        <a:ext cx="3445553" cy="1144167"/>
      </dsp:txXfrm>
    </dsp:sp>
    <dsp:sp modelId="{39299931-2576-481D-B72A-23606F0C4073}">
      <dsp:nvSpPr>
        <dsp:cNvPr id="0" name=""/>
        <dsp:cNvSpPr/>
      </dsp:nvSpPr>
      <dsp:spPr>
        <a:xfrm>
          <a:off x="3581395" y="76195"/>
          <a:ext cx="1143595" cy="1143595"/>
        </a:xfrm>
        <a:prstGeom prst="ellipse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2800" kern="1200" dirty="0" smtClean="0"/>
            <a:t>CT TNS</a:t>
          </a:r>
          <a:endParaRPr lang="en-US" sz="2800" kern="1200" dirty="0"/>
        </a:p>
      </dsp:txBody>
      <dsp:txXfrm>
        <a:off x="3581395" y="76195"/>
        <a:ext cx="1143595" cy="11435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C7129B6-0444-416E-A984-D60F8F895080}">
      <dsp:nvSpPr>
        <dsp:cNvPr id="0" name=""/>
        <dsp:cNvSpPr/>
      </dsp:nvSpPr>
      <dsp:spPr>
        <a:xfrm>
          <a:off x="380998" y="536"/>
          <a:ext cx="2237630" cy="6578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000" b="1" kern="1200" dirty="0" smtClean="0">
              <a:solidFill>
                <a:schemeClr val="accent1">
                  <a:lumMod val="50000"/>
                </a:schemeClr>
              </a:solidFill>
            </a:rPr>
            <a:t>SPANIA</a:t>
          </a:r>
          <a:endParaRPr lang="en-US" sz="3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80998" y="536"/>
        <a:ext cx="2237630" cy="657807"/>
      </dsp:txXfrm>
    </dsp:sp>
    <dsp:sp modelId="{FEE81215-A765-478D-95CB-5867B8D5D861}">
      <dsp:nvSpPr>
        <dsp:cNvPr id="0" name=""/>
        <dsp:cNvSpPr/>
      </dsp:nvSpPr>
      <dsp:spPr>
        <a:xfrm>
          <a:off x="604762" y="658344"/>
          <a:ext cx="223763" cy="839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39111"/>
              </a:lnTo>
              <a:lnTo>
                <a:pt x="223763" y="8391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1088D3-ABE6-4C63-9E62-41B93B81B778}">
      <dsp:nvSpPr>
        <dsp:cNvPr id="0" name=""/>
        <dsp:cNvSpPr/>
      </dsp:nvSpPr>
      <dsp:spPr>
        <a:xfrm>
          <a:off x="828525" y="938047"/>
          <a:ext cx="2493776" cy="11188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MEP </a:t>
          </a:r>
          <a:r>
            <a:rPr lang="en-US" sz="2400" kern="1200" dirty="0" err="1" smtClean="0"/>
            <a:t>Europroject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Granad</a:t>
          </a:r>
          <a:r>
            <a:rPr lang="ro-RO" sz="2400" kern="1200" dirty="0" smtClean="0"/>
            <a:t>a</a:t>
          </a:r>
          <a:r>
            <a:rPr lang="en-US" sz="2400" kern="1200" dirty="0" smtClean="0"/>
            <a:t> </a:t>
          </a:r>
          <a:r>
            <a:rPr lang="ro-RO" sz="2400" kern="1200" dirty="0" smtClean="0"/>
            <a:t>   </a:t>
          </a:r>
          <a:endParaRPr lang="en-US" sz="2400" kern="1200" dirty="0"/>
        </a:p>
      </dsp:txBody>
      <dsp:txXfrm>
        <a:off x="828525" y="938047"/>
        <a:ext cx="2493776" cy="1118815"/>
      </dsp:txXfrm>
    </dsp:sp>
    <dsp:sp modelId="{1953A785-7EC0-4BC7-A30E-DF791E608964}">
      <dsp:nvSpPr>
        <dsp:cNvPr id="0" name=""/>
        <dsp:cNvSpPr/>
      </dsp:nvSpPr>
      <dsp:spPr>
        <a:xfrm>
          <a:off x="3581397" y="0"/>
          <a:ext cx="2237630" cy="657807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7150" tIns="38100" rIns="5715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3000" b="1" kern="1200" dirty="0" smtClean="0">
              <a:solidFill>
                <a:schemeClr val="accent1">
                  <a:lumMod val="50000"/>
                </a:schemeClr>
              </a:solidFill>
            </a:rPr>
            <a:t>PORTUGALIA</a:t>
          </a:r>
          <a:endParaRPr lang="en-US" sz="3000" b="1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3581397" y="0"/>
        <a:ext cx="2237630" cy="657807"/>
      </dsp:txXfrm>
    </dsp:sp>
    <dsp:sp modelId="{1EC6A08D-6A13-4A84-BC2E-9EC3C971EEAC}">
      <dsp:nvSpPr>
        <dsp:cNvPr id="0" name=""/>
        <dsp:cNvSpPr/>
      </dsp:nvSpPr>
      <dsp:spPr>
        <a:xfrm>
          <a:off x="3805160" y="657807"/>
          <a:ext cx="309638" cy="8159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15996"/>
              </a:lnTo>
              <a:lnTo>
                <a:pt x="309638" y="81599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3B0B5A-A460-4122-B67E-8C0FA2FF4579}">
      <dsp:nvSpPr>
        <dsp:cNvPr id="0" name=""/>
        <dsp:cNvSpPr/>
      </dsp:nvSpPr>
      <dsp:spPr>
        <a:xfrm>
          <a:off x="4114799" y="914396"/>
          <a:ext cx="3128691" cy="1118815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Associação</a:t>
          </a:r>
          <a:r>
            <a:rPr lang="en-US" sz="2400" kern="1200" dirty="0" smtClean="0"/>
            <a:t> Intercultural Amigos </a:t>
          </a:r>
          <a:r>
            <a:rPr lang="en-US" sz="2400" kern="1200" dirty="0" err="1" smtClean="0"/>
            <a:t>da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Mobilidade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Barcelos</a:t>
          </a:r>
          <a:r>
            <a:rPr lang="ro-RO" sz="2400" kern="1200" dirty="0" smtClean="0"/>
            <a:t>(A.I.A.M.)</a:t>
          </a:r>
          <a:endParaRPr lang="en-US" sz="2400" kern="1200" dirty="0"/>
        </a:p>
      </dsp:txBody>
      <dsp:txXfrm>
        <a:off x="4114799" y="914396"/>
        <a:ext cx="3128691" cy="11188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2EED-A49B-47B5-8D3E-CEDAEE4D470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D40-8532-4CB3-8C7E-D43FAFA2D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2EED-A49B-47B5-8D3E-CEDAEE4D470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D40-8532-4CB3-8C7E-D43FAFA2D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2EED-A49B-47B5-8D3E-CEDAEE4D470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D40-8532-4CB3-8C7E-D43FAFA2D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2EED-A49B-47B5-8D3E-CEDAEE4D470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D40-8532-4CB3-8C7E-D43FAFA2D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2EED-A49B-47B5-8D3E-CEDAEE4D470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D40-8532-4CB3-8C7E-D43FAFA2D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2EED-A49B-47B5-8D3E-CEDAEE4D470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D40-8532-4CB3-8C7E-D43FAFA2D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2EED-A49B-47B5-8D3E-CEDAEE4D470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D40-8532-4CB3-8C7E-D43FAFA2D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2EED-A49B-47B5-8D3E-CEDAEE4D470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D40-8532-4CB3-8C7E-D43FAFA2D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2EED-A49B-47B5-8D3E-CEDAEE4D470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D40-8532-4CB3-8C7E-D43FAFA2D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2EED-A49B-47B5-8D3E-CEDAEE4D470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D40-8532-4CB3-8C7E-D43FAFA2D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62EED-A49B-47B5-8D3E-CEDAEE4D470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73D40-8532-4CB3-8C7E-D43FAFA2D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62EED-A49B-47B5-8D3E-CEDAEE4D470A}" type="datetimeFigureOut">
              <a:rPr lang="en-US" smtClean="0"/>
              <a:pPr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73D40-8532-4CB3-8C7E-D43FAFA2DF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ropass-ro.ro/pagina/curriculum_vitae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o-RO" dirty="0" smtClean="0"/>
              <a:t>”</a:t>
            </a:r>
            <a:r>
              <a:rPr lang="it-IT" dirty="0" smtClean="0"/>
              <a:t>SPECIALIZARE EUROPEAN</a:t>
            </a:r>
            <a:r>
              <a:rPr lang="ro-RO" dirty="0"/>
              <a:t>Ă</a:t>
            </a:r>
            <a:r>
              <a:rPr lang="it-IT" dirty="0" smtClean="0"/>
              <a:t> </a:t>
            </a:r>
            <a:r>
              <a:rPr lang="ro-RO" dirty="0" smtClean="0"/>
              <a:t>Î</a:t>
            </a:r>
            <a:r>
              <a:rPr lang="it-IT" dirty="0" smtClean="0"/>
              <a:t>N FORMAREA VIITORILOR TEHNICIENI </a:t>
            </a:r>
            <a:r>
              <a:rPr lang="ro-RO" dirty="0" smtClean="0"/>
              <a:t>Î</a:t>
            </a:r>
            <a:r>
              <a:rPr lang="it-IT" dirty="0" smtClean="0"/>
              <a:t>N CONSTRUC</a:t>
            </a:r>
            <a:r>
              <a:rPr lang="ro-RO" dirty="0" smtClean="0"/>
              <a:t>Ț</a:t>
            </a:r>
            <a:r>
              <a:rPr lang="it-IT" dirty="0" smtClean="0"/>
              <a:t>II</a:t>
            </a:r>
            <a:r>
              <a:rPr lang="ro-RO" dirty="0" smtClean="0"/>
              <a:t>”</a:t>
            </a:r>
            <a:r>
              <a:rPr lang="it-IT" dirty="0" smtClean="0"/>
              <a:t> </a:t>
            </a:r>
            <a:r>
              <a:rPr lang="ro-RO" dirty="0" smtClean="0"/>
              <a:t/>
            </a:r>
            <a:br>
              <a:rPr lang="ro-RO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114800"/>
            <a:ext cx="8382000" cy="17526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fr-FR" b="1" dirty="0" smtClean="0">
                <a:solidFill>
                  <a:srgbClr val="002060"/>
                </a:solidFill>
              </a:rPr>
              <a:t>N</a:t>
            </a:r>
            <a:r>
              <a:rPr lang="ro-RO" b="1" dirty="0" smtClean="0">
                <a:solidFill>
                  <a:srgbClr val="002060"/>
                </a:solidFill>
              </a:rPr>
              <a:t>R.PROIECT</a:t>
            </a:r>
            <a:r>
              <a:rPr lang="fr-FR" b="1" dirty="0" smtClean="0">
                <a:solidFill>
                  <a:srgbClr val="002060"/>
                </a:solidFill>
              </a:rPr>
              <a:t>: 2015-1-RO01-KA102-01424</a:t>
            </a:r>
            <a:r>
              <a:rPr lang="ro-RO" b="1" dirty="0" smtClean="0">
                <a:solidFill>
                  <a:srgbClr val="002060"/>
                </a:solidFill>
              </a:rPr>
              <a:t>5</a:t>
            </a:r>
          </a:p>
          <a:p>
            <a:pPr>
              <a:spcBef>
                <a:spcPts val="0"/>
              </a:spcBef>
            </a:pPr>
            <a:r>
              <a:rPr lang="ro-RO" b="1" dirty="0" smtClean="0">
                <a:solidFill>
                  <a:srgbClr val="002060"/>
                </a:solidFill>
              </a:rPr>
              <a:t>mobilitate de formare profesională (</a:t>
            </a:r>
            <a:r>
              <a:rPr lang="ro-RO" b="1" dirty="0">
                <a:solidFill>
                  <a:srgbClr val="002060"/>
                </a:solidFill>
              </a:rPr>
              <a:t>VET</a:t>
            </a:r>
            <a:r>
              <a:rPr lang="ro-RO" b="1" dirty="0" smtClean="0">
                <a:solidFill>
                  <a:srgbClr val="002060"/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ro-RO" b="1" dirty="0" smtClean="0">
                <a:solidFill>
                  <a:srgbClr val="002060"/>
                </a:solidFill>
              </a:rPr>
              <a:t>25.08.2015 – 24.08.2016</a:t>
            </a:r>
            <a:endParaRPr lang="en-US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0"/>
            <a:ext cx="29622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web design bucurest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0"/>
            <a:ext cx="2638425" cy="857250"/>
          </a:xfrm>
          <a:prstGeom prst="rect">
            <a:avLst/>
          </a:prstGeom>
          <a:noFill/>
        </p:spPr>
      </p:pic>
      <p:pic>
        <p:nvPicPr>
          <p:cNvPr id="7" name="Picture 6" descr="sigla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228600"/>
            <a:ext cx="1371600" cy="74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web design bucure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0"/>
            <a:ext cx="2638425" cy="85725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0"/>
            <a:ext cx="29622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Diagram 5"/>
          <p:cNvGraphicFramePr/>
          <p:nvPr/>
        </p:nvGraphicFramePr>
        <p:xfrm>
          <a:off x="304800" y="1295400"/>
          <a:ext cx="8610600" cy="3124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Rectangle 6"/>
          <p:cNvSpPr/>
          <p:nvPr/>
        </p:nvSpPr>
        <p:spPr>
          <a:xfrm>
            <a:off x="457200" y="914400"/>
            <a:ext cx="845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Aparajita" pitchFamily="34" charset="0"/>
              </a:rPr>
              <a:t>PARTNERIATUL LA NIVELUL PROIECTULUI ESTE ALC</a:t>
            </a:r>
            <a:r>
              <a:rPr lang="ro-RO" sz="2400" b="1" dirty="0" smtClean="0">
                <a:solidFill>
                  <a:schemeClr val="accent1">
                    <a:lumMod val="75000"/>
                  </a:schemeClr>
                </a:solidFill>
                <a:cs typeface="Aparajita" pitchFamily="34" charset="0"/>
              </a:rPr>
              <a:t>Ă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Aparajita" pitchFamily="34" charset="0"/>
              </a:rPr>
              <a:t>TUIT DIN</a:t>
            </a:r>
            <a:r>
              <a:rPr lang="en-US" sz="2400" dirty="0" smtClean="0"/>
              <a:t>: </a:t>
            </a:r>
            <a:endParaRPr lang="en-US" sz="2400" dirty="0"/>
          </a:p>
        </p:txBody>
      </p:sp>
      <p:graphicFrame>
        <p:nvGraphicFramePr>
          <p:cNvPr id="11" name="Diagram 10"/>
          <p:cNvGraphicFramePr/>
          <p:nvPr/>
        </p:nvGraphicFramePr>
        <p:xfrm>
          <a:off x="838200" y="4419600"/>
          <a:ext cx="7391400" cy="205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2" name="Rectangle 11"/>
          <p:cNvSpPr/>
          <p:nvPr/>
        </p:nvSpPr>
        <p:spPr>
          <a:xfrm>
            <a:off x="457200" y="3733800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400" b="1" dirty="0" smtClean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  <a:cs typeface="Aparajita" pitchFamily="34" charset="0"/>
              </a:rPr>
              <a:t>INSTITUȚII PARTENERE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8" name="Picture 7" descr="sigla"/>
          <p:cNvPicPr/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228600"/>
            <a:ext cx="1371600" cy="742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web design bucurest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0"/>
            <a:ext cx="2638425" cy="857250"/>
          </a:xfrm>
          <a:prstGeom prst="rect">
            <a:avLst/>
          </a:prstGeom>
          <a:noFill/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0"/>
            <a:ext cx="29622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85800" y="1295400"/>
            <a:ext cx="7848600" cy="1015663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>
            <a:spAutoFit/>
          </a:bodyPr>
          <a:lstStyle/>
          <a:p>
            <a:pPr algn="ctr"/>
            <a:r>
              <a:rPr lang="vi-VN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GRUPUL DE PARTICIPANTI VA FI ALC</a:t>
            </a:r>
            <a:r>
              <a:rPr lang="ro-RO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Ă</a:t>
            </a:r>
            <a:r>
              <a:rPr lang="vi-VN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TUIT DIN 32 DE ELEVI, CLASA A XI-A, PROFIL TEHNIC ,NIVEL 4, DOMENIUL</a:t>
            </a:r>
            <a:r>
              <a:rPr lang="ro-RO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vi-VN" sz="20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CONSTRUCȚII, INSTALAȚII ȘI LUCRĂRI PUBLICE</a:t>
            </a:r>
            <a:endParaRPr lang="en-US" sz="2000" b="1" dirty="0">
              <a:solidFill>
                <a:schemeClr val="accent4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Left-Up Arrow 7"/>
          <p:cNvSpPr/>
          <p:nvPr/>
        </p:nvSpPr>
        <p:spPr>
          <a:xfrm>
            <a:off x="3657600" y="2362200"/>
            <a:ext cx="685800" cy="2286000"/>
          </a:xfrm>
          <a:prstGeom prst="leftUpArrow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eft-Up Arrow 8"/>
          <p:cNvSpPr/>
          <p:nvPr/>
        </p:nvSpPr>
        <p:spPr>
          <a:xfrm rot="5400000">
            <a:off x="3924300" y="3162300"/>
            <a:ext cx="2286000" cy="685800"/>
          </a:xfrm>
          <a:prstGeom prst="leftUpArrow">
            <a:avLst/>
          </a:prstGeom>
          <a:blipFill>
            <a:blip r:embed="rId4" cstate="print"/>
            <a:tile tx="0" ty="0" sx="100000" sy="100000" flip="none" algn="tl"/>
          </a:blip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04800" y="2514600"/>
            <a:ext cx="3352800" cy="39624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400" b="1" dirty="0" smtClean="0"/>
              <a:t>GRUPA 1 – 16 ELEVI</a:t>
            </a:r>
          </a:p>
          <a:p>
            <a:pPr algn="ctr"/>
            <a:endParaRPr lang="ro-RO" sz="2400" b="1" dirty="0" smtClean="0"/>
          </a:p>
          <a:p>
            <a:pPr>
              <a:buFont typeface="Arial" pitchFamily="34" charset="0"/>
              <a:buChar char="•"/>
            </a:pPr>
            <a:r>
              <a:rPr lang="ro-RO" sz="2000" i="1" dirty="0" smtClean="0"/>
              <a:t>  </a:t>
            </a:r>
            <a:r>
              <a:rPr lang="ro-RO" sz="2000" b="1" i="1" dirty="0" smtClean="0"/>
              <a:t>8 ELEVI</a:t>
            </a:r>
            <a:r>
              <a:rPr lang="vi-VN" sz="2000" b="1" i="1" dirty="0" smtClean="0"/>
              <a:t> </a:t>
            </a:r>
            <a:r>
              <a:rPr lang="vi-VN" sz="2000" dirty="0" smtClean="0"/>
              <a:t>de la calificarea </a:t>
            </a:r>
            <a:r>
              <a:rPr lang="vi-VN" sz="2000" b="1" dirty="0" smtClean="0"/>
              <a:t>"Tehnician desenator pentru construcții și instalații“</a:t>
            </a:r>
            <a:r>
              <a:rPr lang="ro-RO" sz="2000" dirty="0" smtClean="0"/>
              <a:t>.</a:t>
            </a:r>
          </a:p>
          <a:p>
            <a:endParaRPr lang="ro-RO" sz="2000" dirty="0" smtClean="0"/>
          </a:p>
          <a:p>
            <a:pPr>
              <a:buFont typeface="Arial" pitchFamily="34" charset="0"/>
              <a:buChar char="•"/>
            </a:pPr>
            <a:r>
              <a:rPr lang="ro-RO" sz="2000" dirty="0" smtClean="0"/>
              <a:t>  </a:t>
            </a:r>
            <a:r>
              <a:rPr lang="ro-RO" sz="2000" b="1" i="1" dirty="0" smtClean="0"/>
              <a:t>8 ELEVI</a:t>
            </a:r>
            <a:r>
              <a:rPr lang="vi-VN" sz="2000" b="1" i="1" dirty="0" smtClean="0"/>
              <a:t> </a:t>
            </a:r>
            <a:r>
              <a:rPr lang="vi-VN" sz="2000" dirty="0" smtClean="0"/>
              <a:t>de la calificarea </a:t>
            </a:r>
            <a:r>
              <a:rPr lang="vi-VN" sz="2000" b="1" dirty="0" smtClean="0"/>
              <a:t>”Tehnician în construcții și lucrări publice”.</a:t>
            </a:r>
            <a:endParaRPr lang="en-US" sz="2000" b="1" dirty="0"/>
          </a:p>
        </p:txBody>
      </p:sp>
      <p:sp>
        <p:nvSpPr>
          <p:cNvPr id="11" name="Rounded Rectangle 10"/>
          <p:cNvSpPr/>
          <p:nvPr/>
        </p:nvSpPr>
        <p:spPr>
          <a:xfrm>
            <a:off x="5410200" y="2514600"/>
            <a:ext cx="3352800" cy="40386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o-RO" sz="2400" b="1" dirty="0" smtClean="0"/>
              <a:t>GRUPA 2 – 16 ELEVI</a:t>
            </a:r>
          </a:p>
          <a:p>
            <a:pPr algn="ctr"/>
            <a:endParaRPr lang="ro-RO" sz="2400" b="1" dirty="0" smtClean="0"/>
          </a:p>
          <a:p>
            <a:pPr>
              <a:buFont typeface="Arial" pitchFamily="34" charset="0"/>
              <a:buChar char="•"/>
            </a:pPr>
            <a:r>
              <a:rPr lang="ro-RO" sz="2000" b="1" dirty="0" smtClean="0"/>
              <a:t>  </a:t>
            </a:r>
            <a:r>
              <a:rPr lang="ro-RO" sz="2000" b="1" i="1" dirty="0" smtClean="0"/>
              <a:t>8 ELEVI</a:t>
            </a:r>
            <a:r>
              <a:rPr lang="vi-VN" sz="2000" b="1" i="1" dirty="0" smtClean="0"/>
              <a:t> </a:t>
            </a:r>
            <a:r>
              <a:rPr lang="vi-VN" sz="2000" dirty="0" smtClean="0"/>
              <a:t>de la calificarea </a:t>
            </a:r>
            <a:r>
              <a:rPr lang="vi-VN" sz="2000" b="1" dirty="0" smtClean="0"/>
              <a:t>"Tehnician desenator pentru construcții și instalații“</a:t>
            </a:r>
            <a:r>
              <a:rPr lang="ro-RO" sz="2000" b="1" dirty="0" smtClean="0"/>
              <a:t>.</a:t>
            </a:r>
          </a:p>
          <a:p>
            <a:endParaRPr lang="ro-RO" sz="2000" dirty="0" smtClean="0"/>
          </a:p>
          <a:p>
            <a:pPr>
              <a:buFont typeface="Arial" pitchFamily="34" charset="0"/>
              <a:buChar char="•"/>
            </a:pPr>
            <a:r>
              <a:rPr lang="ro-RO" sz="2000" dirty="0" smtClean="0"/>
              <a:t>  </a:t>
            </a:r>
            <a:r>
              <a:rPr lang="ro-RO" sz="2000" b="1" i="1" dirty="0" smtClean="0"/>
              <a:t>8 ELEVI</a:t>
            </a:r>
            <a:r>
              <a:rPr lang="vi-VN" sz="2000" b="1" i="1" dirty="0" smtClean="0"/>
              <a:t> </a:t>
            </a:r>
            <a:r>
              <a:rPr lang="vi-VN" sz="2000" dirty="0" smtClean="0"/>
              <a:t>de la calificarea </a:t>
            </a:r>
            <a:r>
              <a:rPr lang="vi-VN" sz="2000" b="1" dirty="0" smtClean="0"/>
              <a:t>”Tehnician în construcții și lucrări publice”.</a:t>
            </a:r>
            <a:endParaRPr lang="en-US" sz="2000" b="1" dirty="0"/>
          </a:p>
        </p:txBody>
      </p:sp>
      <p:pic>
        <p:nvPicPr>
          <p:cNvPr id="12" name="Picture 11" descr="sigla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28600"/>
            <a:ext cx="1371600" cy="742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"/>
            <a:ext cx="8763000" cy="1219200"/>
          </a:xfrm>
        </p:spPr>
        <p:txBody>
          <a:bodyPr>
            <a:noAutofit/>
          </a:bodyPr>
          <a:lstStyle/>
          <a:p>
            <a:r>
              <a:rPr lang="en-US" sz="1800" b="1" dirty="0" smtClean="0"/>
              <a:t>REZULTATE  CONCURS SELECȚIE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err="1" smtClean="0"/>
              <a:t>Proiectul</a:t>
            </a:r>
            <a:r>
              <a:rPr lang="en-US" sz="1800" b="1" dirty="0" smtClean="0"/>
              <a:t>  de </a:t>
            </a:r>
            <a:r>
              <a:rPr lang="en-US" sz="1800" b="1" dirty="0" err="1" smtClean="0"/>
              <a:t>mobilitate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individuală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pentru</a:t>
            </a:r>
            <a:r>
              <a:rPr lang="en-US" sz="1800" b="1" dirty="0" smtClean="0"/>
              <a:t> </a:t>
            </a:r>
            <a:r>
              <a:rPr lang="en-US" sz="1800" b="1" dirty="0" err="1" smtClean="0"/>
              <a:t>învăţare</a:t>
            </a:r>
            <a:r>
              <a:rPr lang="en-US" sz="1800" b="1" dirty="0" smtClean="0"/>
              <a:t> -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/>
              <a:t>”SPECIALIZARE EUROPEANĂ ÎN FORMAREA VIITORILOR TEHNICIENI ÎN CONSTRUCȚII”  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b="1" dirty="0" smtClean="0"/>
              <a:t>2015‐1‐RO01‐KA102‐014245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5800" y="1295400"/>
          <a:ext cx="6248400" cy="520902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762000"/>
                <a:gridCol w="3352800"/>
                <a:gridCol w="838200"/>
                <a:gridCol w="1295400"/>
              </a:tblGrid>
              <a:tr h="32215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NR. CRT</a:t>
                      </a:r>
                      <a:endParaRPr lang="en-US" sz="14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/>
                        <a:t>NUME </a:t>
                      </a:r>
                      <a:r>
                        <a:rPr lang="en-US" sz="1400" dirty="0"/>
                        <a:t>ȘI  PRENUME </a:t>
                      </a:r>
                      <a:r>
                        <a:rPr lang="en-US" sz="1400" dirty="0" smtClean="0"/>
                        <a:t>CANDIDAT</a:t>
                      </a:r>
                      <a:endParaRPr lang="ro-RO" sz="14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/>
                        <a:t>CLASA</a:t>
                      </a:r>
                      <a:endParaRPr lang="ro-RO" sz="14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kern="1200" dirty="0" smtClean="0"/>
                        <a:t>REZULTAT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1487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1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SOLTEZ G. CONSTANTIN ALEXANDRU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XI G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kern="1200" dirty="0" smtClean="0"/>
                        <a:t>SELECTAT</a:t>
                      </a:r>
                      <a:endParaRPr lang="en-US" sz="1200" b="1" dirty="0"/>
                    </a:p>
                  </a:txBody>
                  <a:tcPr/>
                </a:tc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2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NICOLAE I. IONUT ADRIAN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XI D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smtClean="0"/>
                        <a:t>SELECTAT</a:t>
                      </a:r>
                      <a:endParaRPr lang="en-US" sz="1400" b="1" dirty="0"/>
                    </a:p>
                  </a:txBody>
                  <a:tcPr/>
                </a:tc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3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STANCU N. LUCIAN MARIUS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XI D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/>
                        <a:t>SELECTAT</a:t>
                      </a:r>
                      <a:endParaRPr lang="en-US" sz="1400" b="1" dirty="0"/>
                    </a:p>
                  </a:txBody>
                  <a:tcPr/>
                </a:tc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4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GRIGORE L.E. IULIAN FLORIN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XI G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/>
                        <a:t>SELECTAT</a:t>
                      </a:r>
                      <a:endParaRPr lang="en-US" sz="1400" b="1" dirty="0"/>
                    </a:p>
                  </a:txBody>
                  <a:tcPr/>
                </a:tc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5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IACOB C. COSTIN DANIEL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XI G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/>
                        <a:t>SELECTAT</a:t>
                      </a:r>
                      <a:endParaRPr lang="en-US" sz="1400" b="1" dirty="0"/>
                    </a:p>
                  </a:txBody>
                  <a:tcPr/>
                </a:tc>
              </a:tr>
              <a:tr h="265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/>
                        <a:t>6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NEAGU I.V. ALEXANDRU DANIEL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XI G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/>
                        <a:t>SELECTAT</a:t>
                      </a:r>
                      <a:endParaRPr lang="en-US" sz="1400" b="1" dirty="0"/>
                    </a:p>
                  </a:txBody>
                  <a:tcPr/>
                </a:tc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/>
                        <a:t>7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NIA V. MIHAELA ALINA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XI D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/>
                        <a:t>SELECTAT</a:t>
                      </a:r>
                      <a:endParaRPr lang="en-US" sz="1400" b="1" dirty="0"/>
                    </a:p>
                  </a:txBody>
                  <a:tcPr/>
                </a:tc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/>
                        <a:t>8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POTRA C. ROBERT VALENTIN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XI D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/>
                        <a:t>SELECTAT</a:t>
                      </a:r>
                      <a:endParaRPr lang="en-US" sz="1400" b="1" dirty="0"/>
                    </a:p>
                  </a:txBody>
                  <a:tcPr/>
                </a:tc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/>
                        <a:t>9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STAN S. MIHAITA CATALIN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XI D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/>
                        <a:t>SELECTAT</a:t>
                      </a:r>
                      <a:endParaRPr lang="en-US" sz="1400" b="1" dirty="0"/>
                    </a:p>
                  </a:txBody>
                  <a:tcPr/>
                </a:tc>
              </a:tr>
              <a:tr h="2650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/>
                        <a:t>10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NASTASE G.V. MIHAI FLORIAN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XI D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/>
                        <a:t>SELECTAT</a:t>
                      </a:r>
                      <a:endParaRPr lang="en-US" sz="1400" b="1" dirty="0"/>
                    </a:p>
                  </a:txBody>
                  <a:tcPr/>
                </a:tc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11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DOVINCA N. EMIL ADRIAN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XI D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/>
                        <a:t>SELECTAT</a:t>
                      </a:r>
                      <a:endParaRPr lang="en-US" sz="1400" b="1" dirty="0"/>
                    </a:p>
                  </a:txBody>
                  <a:tcPr/>
                </a:tc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/>
                        <a:t>12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NEDELCU M. RAZVAN GEORGE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XI D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/>
                        <a:t>SELECTAT</a:t>
                      </a:r>
                      <a:endParaRPr lang="en-US" sz="1400" b="1" dirty="0"/>
                    </a:p>
                  </a:txBody>
                  <a:tcPr/>
                </a:tc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/>
                        <a:t>13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SAFTOIU G. ANA MARIA PAULA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XI D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/>
                        <a:t>SELECTAT</a:t>
                      </a:r>
                      <a:endParaRPr lang="en-US" sz="1400" b="1" dirty="0"/>
                    </a:p>
                  </a:txBody>
                  <a:tcPr/>
                </a:tc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14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FRANGULEA V. CATALIN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XI D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/>
                        <a:t>SELECTAT</a:t>
                      </a:r>
                      <a:endParaRPr lang="en-US" sz="1400" b="1" dirty="0"/>
                    </a:p>
                  </a:txBody>
                  <a:tcPr/>
                </a:tc>
              </a:tr>
              <a:tr h="2948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15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SAMSON I. ANA LUIZA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XI G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/>
                        <a:t>SELECTAT</a:t>
                      </a:r>
                      <a:endParaRPr lang="en-US" sz="1400" b="1" dirty="0"/>
                    </a:p>
                  </a:txBody>
                  <a:tcPr/>
                </a:tc>
              </a:tr>
              <a:tr h="291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16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VULPE I. OVIDIU IOAN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XI G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kern="1200" dirty="0" smtClean="0"/>
                        <a:t>SELECTAT</a:t>
                      </a:r>
                      <a:endParaRPr lang="en-US" sz="1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467600" y="2438400"/>
            <a:ext cx="1371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Tehnician</a:t>
            </a:r>
            <a:endParaRPr lang="ro-RO" sz="16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/>
            <a:endParaRPr lang="ro-RO" sz="16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desenator</a:t>
            </a:r>
            <a:endParaRPr lang="ro-RO" sz="16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/>
            <a:endParaRPr lang="ro-RO" sz="16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pentru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endParaRPr lang="ro-RO" sz="16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/>
            <a:endParaRPr lang="ro-RO" sz="16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o-RO" sz="16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c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onstruc</a:t>
            </a:r>
            <a:r>
              <a:rPr lang="ro-RO" sz="16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ț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ii </a:t>
            </a:r>
            <a:endParaRPr lang="ro-RO" sz="1600" b="1" dirty="0" smtClean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o-RO" sz="16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și</a:t>
            </a:r>
          </a:p>
          <a:p>
            <a:pPr algn="ctr"/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 </a:t>
            </a:r>
            <a:r>
              <a:rPr lang="en-US" sz="1600" b="1" dirty="0" err="1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instala</a:t>
            </a:r>
            <a:r>
              <a:rPr lang="ro-RO" sz="16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ț</a:t>
            </a:r>
            <a:r>
              <a:rPr lang="en-US" sz="1600" b="1" dirty="0" smtClean="0">
                <a:solidFill>
                  <a:schemeClr val="accent6">
                    <a:lumMod val="75000"/>
                  </a:schemeClr>
                </a:solidFill>
                <a:latin typeface="Arial Narrow" pitchFamily="34" charset="0"/>
              </a:rPr>
              <a:t>ii</a:t>
            </a:r>
            <a:endParaRPr lang="en-US" sz="1600" b="1" dirty="0">
              <a:solidFill>
                <a:schemeClr val="accent6">
                  <a:lumMod val="75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152400" y="152400"/>
            <a:ext cx="87630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REZULTATE  CONCURS SELECȚIE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Proiectul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de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mobilitate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individuală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pentru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învăţare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”SPECIALIZARE EUROPEANĂ ÎN FORMAREA VIITORILOR TEHNICIENI ÎN CONSTRUCȚII”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2015‐1‐RO01‐KA102‐014245</a:t>
            </a:r>
            <a:endParaRPr kumimoji="0" lang="ro-RO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514600" y="1447800"/>
          <a:ext cx="5867400" cy="507415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550069"/>
                <a:gridCol w="3575447"/>
                <a:gridCol w="733425"/>
                <a:gridCol w="1008459"/>
              </a:tblGrid>
              <a:tr h="41375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/>
                        <a:t>NR. CRT</a:t>
                      </a:r>
                      <a:endParaRPr lang="en-US" sz="12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/>
                        <a:t>NUME </a:t>
                      </a:r>
                      <a:r>
                        <a:rPr lang="en-US" sz="1200" dirty="0"/>
                        <a:t>ȘI  PRENUME </a:t>
                      </a:r>
                      <a:r>
                        <a:rPr lang="en-US" sz="1200" dirty="0" smtClean="0"/>
                        <a:t>CANDIDAT</a:t>
                      </a:r>
                      <a:endParaRPr lang="ro-RO" sz="12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dirty="0" smtClean="0"/>
                        <a:t>CLASA</a:t>
                      </a:r>
                      <a:endParaRPr lang="ro-RO" sz="1200" b="1" dirty="0" smtClean="0">
                        <a:solidFill>
                          <a:schemeClr val="tx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REZULTAT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263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1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LICA  D. DORINA RALUCA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XI H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SELECTAT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2987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2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MANEA M. IONUT DANIEL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XI H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SELECTAT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266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/>
                        <a:t>3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MARACINEANU R. GEORGE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XI H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SELECTAT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28099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/>
                        <a:t>4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VASILE I. GABRIEL ANDREI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XI H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SELECTAT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295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/>
                        <a:t>5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RAICU L. MIHAI VALENTIN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XI H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SELECTAT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266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/>
                        <a:t>6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VLAICU D. ANDREI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/>
                        <a:t>XI H</a:t>
                      </a:r>
                      <a:endParaRPr lang="en-US" sz="1400" b="1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SELECTAT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266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/>
                        <a:t>7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MORARITA D. CRISTIAN IULIAN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XI H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SELECTAT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266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/>
                        <a:t>8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TUDOR CRISTINA GABRIELA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XI H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SELECTAT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295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/>
                        <a:t>9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BREZEANU D. ANGEL STEFAN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XI H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SELECTAT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295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/>
                        <a:t>10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ZAHARIA A. GEORGE MARIAN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XI H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SELECTAT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266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11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OLARU M. CRISTIAN STEFAN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XI H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SELECTAT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26620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/>
                        <a:t>12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TATARU IANA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XI H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SELECTAT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295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/>
                        <a:t>13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ZAHARIA L. LUCIANA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XI H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SELECTAT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2957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/>
                        <a:t>14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ZEVEDEI  C. CONSTANTIN ADRIAN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XI H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SELECTAT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3056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/>
                        <a:t>15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CIRSTEA N. EDUARD IONUT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XI H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SELECTAT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  <a:tr h="12801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/>
                        <a:t>16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600" b="1" dirty="0"/>
                        <a:t>VULPE C. ELENA ALEXANDRA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/>
                        <a:t>XI H</a:t>
                      </a:r>
                      <a:endParaRPr lang="en-US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kern="1200" dirty="0" smtClean="0"/>
                        <a:t>SELECTAT</a:t>
                      </a:r>
                      <a:endParaRPr lang="en-US" sz="12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533400" y="2133600"/>
            <a:ext cx="1258678" cy="31393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70C0"/>
                </a:solidFill>
                <a:latin typeface="Arial Narrow" pitchFamily="34" charset="0"/>
              </a:rPr>
              <a:t>Tehnician</a:t>
            </a:r>
            <a:endParaRPr lang="ro-RO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endParaRPr lang="ro-RO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Narrow" pitchFamily="34" charset="0"/>
              </a:rPr>
              <a:t>în</a:t>
            </a:r>
            <a:endParaRPr lang="ro-RO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endParaRPr lang="ro-RO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Narrow" pitchFamily="34" charset="0"/>
              </a:rPr>
              <a:t>construcții</a:t>
            </a:r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endParaRPr lang="ro-RO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endParaRPr lang="ro-RO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r>
              <a:rPr lang="ro-RO" b="1" dirty="0" smtClean="0">
                <a:solidFill>
                  <a:srgbClr val="0070C0"/>
                </a:solidFill>
                <a:latin typeface="Arial Narrow" pitchFamily="34" charset="0"/>
              </a:rPr>
              <a:t>Ș</a:t>
            </a:r>
            <a:r>
              <a:rPr lang="en-US" b="1" dirty="0" err="1" smtClean="0">
                <a:solidFill>
                  <a:srgbClr val="0070C0"/>
                </a:solidFill>
                <a:latin typeface="Arial Narrow" pitchFamily="34" charset="0"/>
              </a:rPr>
              <a:t>i</a:t>
            </a:r>
            <a:endParaRPr lang="ro-RO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endParaRPr lang="ro-RO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Narrow" pitchFamily="34" charset="0"/>
              </a:rPr>
              <a:t>lucrări</a:t>
            </a:r>
            <a:endParaRPr lang="ro-RO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endParaRPr lang="ro-RO" b="1" dirty="0" smtClean="0">
              <a:solidFill>
                <a:srgbClr val="0070C0"/>
              </a:solidFill>
              <a:latin typeface="Arial Narrow" pitchFamily="34" charset="0"/>
            </a:endParaRPr>
          </a:p>
          <a:p>
            <a:pPr algn="ctr"/>
            <a:r>
              <a:rPr lang="en-US" b="1" dirty="0" smtClean="0">
                <a:solidFill>
                  <a:srgbClr val="0070C0"/>
                </a:solidFill>
                <a:latin typeface="Arial Narrow" pitchFamily="34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Arial Narrow" pitchFamily="34" charset="0"/>
              </a:rPr>
              <a:t>publice</a:t>
            </a:r>
            <a:endParaRPr lang="en-US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600200"/>
          <a:ext cx="8305801" cy="3257705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552473"/>
                <a:gridCol w="3409927"/>
                <a:gridCol w="762000"/>
                <a:gridCol w="2401547"/>
                <a:gridCol w="1179854"/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/>
                        <a:t>NR. </a:t>
                      </a:r>
                      <a:r>
                        <a:rPr lang="en-US" sz="1200" b="1" dirty="0" smtClean="0"/>
                        <a:t>CRT</a:t>
                      </a:r>
                      <a:r>
                        <a:rPr lang="ro-RO" sz="1200" b="1" dirty="0" smtClean="0"/>
                        <a:t>.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/>
                        <a:t>NUME ȘI  PRENUME CANDIDAT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/>
                        <a:t>CLASA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/>
                        <a:t>CALIFICAREA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200" b="1" dirty="0"/>
                        <a:t>REZULTAT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</a:tr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1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IONESCU C.C. CRISTIAN FLORIAN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XI D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/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/>
                        <a:t>Tehnician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desenator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pentru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construcții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și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instalații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REZERVĂ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</a:tr>
              <a:tr h="60960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2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NICOLAESCU G.I. ALEXANDRU GABRIEL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XI D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REZERVĂ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REZERVĂ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</a:tr>
              <a:tr h="3411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3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CONSTANTIN A. MADALIN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XI D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54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4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DINU E. STEFANIA LILIANA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XI D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REZERVĂ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</a:tr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5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STAN I. CRISTINA GIORGIANA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XI D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REZERVĂ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</a:tr>
              <a:tr h="514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6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SABAREANU A D. BOGDAN COSTIN</a:t>
                      </a:r>
                      <a:endParaRPr lang="en-US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/>
                        <a:t>XI H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/>
                        <a:t>Tehnician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în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construcții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și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lucrări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publice</a:t>
                      </a:r>
                      <a:endParaRPr lang="en-US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/>
                        <a:t>REZERVĂ</a:t>
                      </a:r>
                      <a:endParaRPr lang="en-US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6201" marR="66201" marT="0" marB="0" anchor="ctr"/>
                </a:tc>
              </a:tr>
            </a:tbl>
          </a:graphicData>
        </a:graphic>
      </p:graphicFrame>
      <p:sp>
        <p:nvSpPr>
          <p:cNvPr id="3" name="Title 1"/>
          <p:cNvSpPr txBox="1">
            <a:spLocks/>
          </p:cNvSpPr>
          <p:nvPr/>
        </p:nvSpPr>
        <p:spPr>
          <a:xfrm>
            <a:off x="152400" y="304800"/>
            <a:ext cx="87630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REZULTATE  CONCURS SELECȚIE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Proiectul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de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mobilitate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individuală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pentru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1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învăţare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-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”SPECIALIZARE EUROPEANĂ ÎN FORMAREA VIITORILOR TEHNICIENI ÎN CONSTRUCȚII”  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2015‐1‐RO01‐KA102‐014245</a:t>
            </a:r>
            <a:endParaRPr kumimoji="0" lang="ro-RO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04800" y="5486400"/>
            <a:ext cx="8534400" cy="8382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o-RO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Lucida Handwriting" pitchFamily="66" charset="0"/>
                <a:ea typeface="+mj-ea"/>
                <a:cs typeface="+mj-cs"/>
              </a:rPr>
              <a:t>FELICITĂRI  TUTROR PARTICIPANȚILOR  LA  CONCURSUL  DE  SELECȚIE!</a:t>
            </a:r>
            <a:endParaRPr kumimoji="0" lang="ro-RO" sz="2000" b="1" i="0" u="none" strike="noStrike" kern="1200" normalizeH="0" baseline="0" noProof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Lucida Handwriting" pitchFamily="66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Lucida Handwriting" pitchFamily="66" charset="0"/>
                <a:ea typeface="+mj-ea"/>
                <a:cs typeface="+mj-cs"/>
              </a:rPr>
              <a:t/>
            </a:r>
            <a:br>
              <a:rPr kumimoji="0" lang="en-US" sz="18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Lucida Handwriting" pitchFamily="66" charset="0"/>
                <a:ea typeface="+mj-ea"/>
                <a:cs typeface="+mj-cs"/>
              </a:rPr>
            </a:br>
            <a:endParaRPr kumimoji="0" lang="en-US" sz="18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Lucida Handwriting" pitchFamily="66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util21.ro/util21/poze_harti/spa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8382000" cy="64008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>
            <a:off x="1371600" y="2057400"/>
            <a:ext cx="533400" cy="30480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6556889">
            <a:off x="3900525" y="5661061"/>
            <a:ext cx="457200" cy="28762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248400" y="4876800"/>
            <a:ext cx="2514600" cy="1752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o-RO" b="1" dirty="0" smtClean="0">
                <a:solidFill>
                  <a:srgbClr val="7030A0"/>
                </a:solidFill>
                <a:effectLst/>
              </a:rPr>
              <a:t>FLUX 1 – 16 ELEVI-PORTO</a:t>
            </a:r>
          </a:p>
          <a:p>
            <a:endParaRPr lang="ro-RO" b="1" dirty="0" smtClean="0">
              <a:solidFill>
                <a:srgbClr val="7030A0"/>
              </a:solidFill>
              <a:effectLst/>
            </a:endParaRPr>
          </a:p>
          <a:p>
            <a:r>
              <a:rPr lang="ro-RO" b="1" dirty="0" smtClean="0">
                <a:solidFill>
                  <a:srgbClr val="C00000"/>
                </a:solidFill>
              </a:rPr>
              <a:t>FLUX II – 16 ELEVI - GRANADA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765175"/>
          </a:xfrm>
        </p:spPr>
        <p:txBody>
          <a:bodyPr/>
          <a:lstStyle/>
          <a:p>
            <a:r>
              <a:rPr lang="ro-RO" dirty="0" smtClean="0"/>
              <a:t>PROGRAM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990600"/>
            <a:ext cx="8610600" cy="5867400"/>
          </a:xfrm>
        </p:spPr>
        <p:txBody>
          <a:bodyPr>
            <a:normAutofit fontScale="4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ro-RO" sz="3800" dirty="0" smtClean="0">
                <a:solidFill>
                  <a:srgbClr val="C00000"/>
                </a:solidFill>
              </a:rPr>
              <a:t> </a:t>
            </a:r>
            <a:r>
              <a:rPr lang="ro-RO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16 - 20 NOIEMBRIE 2015 </a:t>
            </a:r>
            <a:r>
              <a:rPr lang="ro-RO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</a:t>
            </a:r>
            <a:r>
              <a:rPr lang="ro-RO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realizarea </a:t>
            </a:r>
            <a:r>
              <a:rPr lang="vi-VN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EUROPASS CURRICULUM VITAE (CV). </a:t>
            </a:r>
            <a:endParaRPr lang="ro-RO" sz="4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o-RO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vi-VN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hlinkClick r:id="rId2"/>
              </a:rPr>
              <a:t>http://www.europass-ro.ro/pagina/curriculum_vitae</a:t>
            </a:r>
            <a:endParaRPr lang="ro-RO" sz="4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o-RO" sz="4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o-RO" sz="4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3.12.2015</a:t>
            </a:r>
            <a:r>
              <a:rPr lang="ro-RO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-17.02.2016 </a:t>
            </a:r>
            <a:endParaRPr lang="ro-RO" sz="4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Tx/>
              <a:buChar char="-"/>
            </a:pPr>
            <a:r>
              <a:rPr lang="ro-RO" sz="44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10 ore </a:t>
            </a:r>
            <a:r>
              <a:rPr lang="ro-RO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PREGĂTIRE PEDAGOGICĂ A</a:t>
            </a:r>
          </a:p>
          <a:p>
            <a:pPr algn="l">
              <a:lnSpc>
                <a:spcPct val="120000"/>
              </a:lnSpc>
              <a:spcAft>
                <a:spcPts val="600"/>
              </a:spcAft>
              <a:buFontTx/>
              <a:buChar char="-"/>
            </a:pPr>
            <a:r>
              <a:rPr lang="ro-RO" sz="44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 Semnare </a:t>
            </a:r>
            <a:r>
              <a:rPr lang="en-GB" sz="4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Contract FINANCIAR</a:t>
            </a:r>
            <a:r>
              <a:rPr lang="ro-RO" sz="4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ACORD DE FORMARE</a:t>
            </a:r>
            <a:r>
              <a:rPr lang="en-GB" sz="4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4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și ANGAJAMENTUL DE CALITATE </a:t>
            </a:r>
            <a:r>
              <a:rPr lang="en-GB" sz="4400" b="1" u="sng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în</a:t>
            </a:r>
            <a:r>
              <a:rPr lang="en-GB" sz="4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400" b="1" u="sng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cadrul</a:t>
            </a:r>
            <a:r>
              <a:rPr lang="en-GB" sz="4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400" b="1" u="sng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programului</a:t>
            </a:r>
            <a:r>
              <a:rPr lang="en-GB" sz="4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Erasmus+ </a:t>
            </a:r>
            <a:r>
              <a:rPr lang="en-GB" sz="4400" b="1" u="sng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pentru</a:t>
            </a:r>
            <a:r>
              <a:rPr lang="en-GB" sz="4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400" b="1" u="sng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mobilități</a:t>
            </a:r>
            <a:r>
              <a:rPr lang="en-GB" sz="4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 </a:t>
            </a:r>
            <a:r>
              <a:rPr lang="en-GB" sz="4400" b="1" u="sng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formare</a:t>
            </a:r>
            <a:r>
              <a:rPr lang="en-GB" sz="4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400" b="1" u="sng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</a:t>
            </a:r>
            <a:r>
              <a:rPr lang="en-GB" sz="4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400" b="1" u="sng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plasament</a:t>
            </a:r>
            <a:r>
              <a:rPr lang="en-GB" sz="4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GB" sz="4400" b="1" u="sng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pentru</a:t>
            </a:r>
            <a:r>
              <a:rPr lang="en-GB" sz="4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4400" b="1" u="sng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domeniul</a:t>
            </a:r>
            <a:r>
              <a:rPr lang="en-GB" sz="4400" b="1" u="sng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VET)</a:t>
            </a:r>
            <a:endParaRPr lang="ro-RO" sz="4400" b="1" u="sng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Tx/>
              <a:buChar char="-"/>
            </a:pPr>
            <a:r>
              <a:rPr lang="ro-RO" sz="4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11-12 IANUARIE 2016 – Elevii selectați se introduc în MOBILITY TOOL+</a:t>
            </a:r>
          </a:p>
          <a:p>
            <a:pPr algn="l"/>
            <a:endParaRPr lang="ro-RO" sz="4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o-RO" sz="44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13.01 </a:t>
            </a:r>
            <a:r>
              <a:rPr lang="ro-RO" sz="44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o-RO" sz="44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10.02.2016 </a:t>
            </a:r>
            <a:r>
              <a:rPr lang="ro-RO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vi-VN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Pregătire interculturală</a:t>
            </a:r>
            <a:r>
              <a:rPr lang="ro-RO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- 10 ore</a:t>
            </a:r>
            <a:endParaRPr lang="ro-RO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/>
            <a:endParaRPr lang="ro-RO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>
              <a:buFont typeface="Arial" pitchFamily="34" charset="0"/>
              <a:buChar char="•"/>
            </a:pPr>
            <a:r>
              <a:rPr lang="ro-RO" sz="44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11.01 </a:t>
            </a:r>
            <a:r>
              <a:rPr lang="ro-RO" sz="44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o-RO" sz="4400" b="1" dirty="0" smtClean="0">
                <a:solidFill>
                  <a:srgbClr val="990000"/>
                </a:solidFill>
                <a:latin typeface="Arial" pitchFamily="34" charset="0"/>
                <a:cs typeface="Arial" pitchFamily="34" charset="0"/>
              </a:rPr>
              <a:t>11.02.2016</a:t>
            </a:r>
            <a:r>
              <a:rPr lang="vi-VN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vi-VN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20  ore de limba engleză -</a:t>
            </a:r>
            <a:r>
              <a:rPr lang="ro-RO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vi-VN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La finalul pregătirii </a:t>
            </a:r>
            <a:r>
              <a:rPr lang="ro-RO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elevii </a:t>
            </a:r>
            <a:r>
              <a:rPr lang="vi-VN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vor primi certificate lingvistice nivel </a:t>
            </a:r>
            <a:r>
              <a:rPr lang="ro-RO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vi-VN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vi-VN" sz="4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eliberate de către şcoală</a:t>
            </a:r>
            <a:endParaRPr lang="en-US" sz="4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buFont typeface="Arial" pitchFamily="34" charset="0"/>
              <a:buChar char="•"/>
            </a:pPr>
            <a:endParaRPr lang="ro-RO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ro-RO" b="1" dirty="0" smtClean="0">
              <a:solidFill>
                <a:srgbClr val="C00000"/>
              </a:solidFill>
            </a:endParaRPr>
          </a:p>
          <a:p>
            <a:pPr algn="l"/>
            <a:endParaRPr lang="en-US" u="sng" dirty="0" smtClean="0">
              <a:solidFill>
                <a:srgbClr val="C00000"/>
              </a:solidFill>
            </a:endParaRPr>
          </a:p>
          <a:p>
            <a:pPr algn="l"/>
            <a:endParaRPr lang="ro-RO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ro-RO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ro-RO" dirty="0" smtClean="0">
              <a:solidFill>
                <a:srgbClr val="C00000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ro-RO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533400"/>
            <a:ext cx="838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vi-VN" sz="2400" dirty="0" smtClean="0"/>
              <a:t> </a:t>
            </a:r>
            <a:r>
              <a:rPr lang="vi-VN" sz="2400" b="1" dirty="0" smtClean="0"/>
              <a:t>Pentru participarea la stagiu fiecare participant își va alcătui, prin consultarea site-ului europass.ro </a:t>
            </a:r>
            <a:r>
              <a:rPr lang="vi-VN" sz="2400" b="1" dirty="0" smtClean="0">
                <a:solidFill>
                  <a:srgbClr val="C00000"/>
                </a:solidFill>
              </a:rPr>
              <a:t>Europass Curriculum Vitae (CV). El va fi completat cu ajutorul profesorului diriginte.  </a:t>
            </a:r>
            <a:endParaRPr lang="ro-RO" sz="2400" b="1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o-RO" sz="2400" dirty="0" smtClean="0"/>
              <a:t> </a:t>
            </a:r>
            <a:r>
              <a:rPr lang="vi-VN" sz="2400" dirty="0" smtClean="0"/>
              <a:t>După selecție CV-urile persoanelor selectate vor fi trimise la organizația parteneră, pentru a se putea realiza trasee individualizate de parcurgere a  activităților stabilite în cadrul acordului de formare. </a:t>
            </a:r>
            <a:endParaRPr lang="ro-RO" sz="2400" dirty="0" smtClean="0"/>
          </a:p>
          <a:p>
            <a:pPr>
              <a:buFont typeface="Wingdings" pitchFamily="2" charset="2"/>
              <a:buChar char="Ø"/>
            </a:pPr>
            <a:r>
              <a:rPr lang="vi-VN" sz="2400" b="1" dirty="0" smtClean="0"/>
              <a:t>Înainte de plecarea în mobilitate organizaţia de primire emite, prin înscrierea elevilor în Centrul National Europass și obținerea numărului de înregistrare,  certificatele Europass Mobility</a:t>
            </a:r>
            <a:r>
              <a:rPr lang="vi-VN" sz="2400" dirty="0" smtClean="0"/>
              <a:t>, în care sunt prezentate competenţele, abilităţile şi cunoştinţele dobândite. Acestea vor fi validate după evaluarea finală, în ultima zi lucrătoare a stagiului prin semnarea lor de către tutorele de stagiu și managerul organizației de primire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843</Words>
  <Application>Microsoft Office PowerPoint</Application>
  <PresentationFormat>On-screen Show (4:3)</PresentationFormat>
  <Paragraphs>246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”SPECIALIZARE EUROPEANĂ ÎN FORMAREA VIITORILOR TEHNICIENI ÎN CONSTRUCȚII”  </vt:lpstr>
      <vt:lpstr>Slide 2</vt:lpstr>
      <vt:lpstr>Slide 3</vt:lpstr>
      <vt:lpstr>REZULTATE  CONCURS SELECȚIE Proiectul  de mobilitate individuală pentru învăţare - ”SPECIALIZARE EUROPEANĂ ÎN FORMAREA VIITORILOR TEHNICIENI ÎN CONSTRUCȚII”   2015‐1‐RO01‐KA102‐014245 </vt:lpstr>
      <vt:lpstr>Slide 5</vt:lpstr>
      <vt:lpstr>Slide 6</vt:lpstr>
      <vt:lpstr>Slide 7</vt:lpstr>
      <vt:lpstr>PROGRAM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”SPECIALIZARE EUROPEANĂ ÎN FORMAREA VIITORILOR TEHNICIENI ÎN CONSTRUCȚII”</dc:title>
  <dc:creator>Ilie Ileana</dc:creator>
  <cp:lastModifiedBy>User</cp:lastModifiedBy>
  <cp:revision>102</cp:revision>
  <dcterms:created xsi:type="dcterms:W3CDTF">2015-09-06T05:51:30Z</dcterms:created>
  <dcterms:modified xsi:type="dcterms:W3CDTF">2016-01-04T15:00:01Z</dcterms:modified>
</cp:coreProperties>
</file>